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Lst>
  <p:notesMasterIdLst>
    <p:notesMasterId r:id="rId30"/>
  </p:notesMasterIdLst>
  <p:sldIdLst>
    <p:sldId id="285" r:id="rId3"/>
    <p:sldId id="256" r:id="rId4"/>
    <p:sldId id="279" r:id="rId5"/>
    <p:sldId id="281" r:id="rId6"/>
    <p:sldId id="283" r:id="rId7"/>
    <p:sldId id="282" r:id="rId8"/>
    <p:sldId id="257" r:id="rId9"/>
    <p:sldId id="258" r:id="rId10"/>
    <p:sldId id="259" r:id="rId11"/>
    <p:sldId id="260" r:id="rId12"/>
    <p:sldId id="261" r:id="rId13"/>
    <p:sldId id="262" r:id="rId14"/>
    <p:sldId id="263" r:id="rId15"/>
    <p:sldId id="264" r:id="rId16"/>
    <p:sldId id="265" r:id="rId17"/>
    <p:sldId id="266" r:id="rId18"/>
    <p:sldId id="267" r:id="rId19"/>
    <p:sldId id="277" r:id="rId20"/>
    <p:sldId id="268" r:id="rId21"/>
    <p:sldId id="269" r:id="rId22"/>
    <p:sldId id="270" r:id="rId23"/>
    <p:sldId id="272" r:id="rId24"/>
    <p:sldId id="273" r:id="rId25"/>
    <p:sldId id="274" r:id="rId26"/>
    <p:sldId id="275" r:id="rId27"/>
    <p:sldId id="278"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7AB76DD-578E-43D2-9F09-3A5302A5F133}">
          <p14:sldIdLst>
            <p14:sldId id="285"/>
            <p14:sldId id="256"/>
            <p14:sldId id="279"/>
            <p14:sldId id="281"/>
            <p14:sldId id="283"/>
            <p14:sldId id="282"/>
            <p14:sldId id="257"/>
            <p14:sldId id="258"/>
            <p14:sldId id="259"/>
            <p14:sldId id="260"/>
            <p14:sldId id="261"/>
            <p14:sldId id="262"/>
            <p14:sldId id="263"/>
            <p14:sldId id="264"/>
            <p14:sldId id="265"/>
            <p14:sldId id="266"/>
            <p14:sldId id="267"/>
            <p14:sldId id="277"/>
            <p14:sldId id="268"/>
            <p14:sldId id="269"/>
            <p14:sldId id="270"/>
            <p14:sldId id="272"/>
            <p14:sldId id="273"/>
            <p14:sldId id="274"/>
            <p14:sldId id="275"/>
            <p14:sldId id="278"/>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E19AE-619E-43FD-B29D-1B99B02D3C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11A263-093B-4BFC-BE80-DCE29C02D3FD}">
      <dgm:prSet/>
      <dgm:spPr/>
      <dgm:t>
        <a:bodyPr/>
        <a:lstStyle/>
        <a:p>
          <a:r>
            <a:rPr lang="en-US"/>
            <a:t>Mendefinisikan pemasaran dan membuat kerangka langkah proses pemasaran</a:t>
          </a:r>
        </a:p>
      </dgm:t>
    </dgm:pt>
    <dgm:pt modelId="{199250C7-00B9-439F-8D78-84217D65B70E}" type="parTrans" cxnId="{849D7FA1-0F83-42BE-A59B-3789CFA76F09}">
      <dgm:prSet/>
      <dgm:spPr/>
      <dgm:t>
        <a:bodyPr/>
        <a:lstStyle/>
        <a:p>
          <a:endParaRPr lang="en-US"/>
        </a:p>
      </dgm:t>
    </dgm:pt>
    <dgm:pt modelId="{C85D8DE5-E540-4F10-BAB9-8EF4B612C1FA}" type="sibTrans" cxnId="{849D7FA1-0F83-42BE-A59B-3789CFA76F09}">
      <dgm:prSet/>
      <dgm:spPr/>
      <dgm:t>
        <a:bodyPr/>
        <a:lstStyle/>
        <a:p>
          <a:endParaRPr lang="en-US"/>
        </a:p>
      </dgm:t>
    </dgm:pt>
    <dgm:pt modelId="{86D64420-0A48-4506-BF83-EA88C05FFA8D}">
      <dgm:prSet/>
      <dgm:spPr/>
      <dgm:t>
        <a:bodyPr/>
        <a:lstStyle/>
        <a:p>
          <a:r>
            <a:rPr lang="en-US"/>
            <a:t>Menjelaskan pentingnya memahami pelanggan dan pasar, dan mengidentifikasikan lima konsep inti pasar</a:t>
          </a:r>
        </a:p>
      </dgm:t>
    </dgm:pt>
    <dgm:pt modelId="{E4C987F8-A860-45AB-A29B-C9913F17A0E5}" type="parTrans" cxnId="{0D6A321A-7A7B-44F5-A3E0-ABA8D0FFE315}">
      <dgm:prSet/>
      <dgm:spPr/>
      <dgm:t>
        <a:bodyPr/>
        <a:lstStyle/>
        <a:p>
          <a:endParaRPr lang="en-US"/>
        </a:p>
      </dgm:t>
    </dgm:pt>
    <dgm:pt modelId="{9B822D25-BEFD-466B-AA35-235A4C5E2C77}" type="sibTrans" cxnId="{0D6A321A-7A7B-44F5-A3E0-ABA8D0FFE315}">
      <dgm:prSet/>
      <dgm:spPr/>
      <dgm:t>
        <a:bodyPr/>
        <a:lstStyle/>
        <a:p>
          <a:endParaRPr lang="en-US"/>
        </a:p>
      </dgm:t>
    </dgm:pt>
    <dgm:pt modelId="{6B16176C-782E-44C1-912A-5F6738399D18}">
      <dgm:prSet/>
      <dgm:spPr/>
      <dgm:t>
        <a:bodyPr/>
        <a:lstStyle/>
        <a:p>
          <a:r>
            <a:rPr lang="en-US"/>
            <a:t>Mengidentifikasikan elemen kunci dari strategi pemasaran yang digerakkan pelanggan dan mendiskusikan orientasi manajemen pemasaran yang memandu strategi pemasaran</a:t>
          </a:r>
        </a:p>
      </dgm:t>
    </dgm:pt>
    <dgm:pt modelId="{32F2858F-DB53-470D-8B74-F737D51FF2B0}" type="parTrans" cxnId="{424469BD-7419-45DC-8114-4F989936D5B9}">
      <dgm:prSet/>
      <dgm:spPr/>
      <dgm:t>
        <a:bodyPr/>
        <a:lstStyle/>
        <a:p>
          <a:endParaRPr lang="en-US"/>
        </a:p>
      </dgm:t>
    </dgm:pt>
    <dgm:pt modelId="{0DDEB4EF-72C7-463C-A0B1-9288305106C8}" type="sibTrans" cxnId="{424469BD-7419-45DC-8114-4F989936D5B9}">
      <dgm:prSet/>
      <dgm:spPr/>
      <dgm:t>
        <a:bodyPr/>
        <a:lstStyle/>
        <a:p>
          <a:endParaRPr lang="en-US"/>
        </a:p>
      </dgm:t>
    </dgm:pt>
    <dgm:pt modelId="{605B13B1-1286-45DD-8B67-455915C15017}" type="pres">
      <dgm:prSet presAssocID="{666E19AE-619E-43FD-B29D-1B99B02D3C42}" presName="linear" presStyleCnt="0">
        <dgm:presLayoutVars>
          <dgm:animLvl val="lvl"/>
          <dgm:resizeHandles val="exact"/>
        </dgm:presLayoutVars>
      </dgm:prSet>
      <dgm:spPr/>
    </dgm:pt>
    <dgm:pt modelId="{E82FEF3D-CD56-409E-8654-3D1354E76669}" type="pres">
      <dgm:prSet presAssocID="{AC11A263-093B-4BFC-BE80-DCE29C02D3FD}" presName="parentText" presStyleLbl="node1" presStyleIdx="0" presStyleCnt="3">
        <dgm:presLayoutVars>
          <dgm:chMax val="0"/>
          <dgm:bulletEnabled val="1"/>
        </dgm:presLayoutVars>
      </dgm:prSet>
      <dgm:spPr/>
    </dgm:pt>
    <dgm:pt modelId="{57CDDB4B-8B54-422B-9903-7BCA7B7DF8B7}" type="pres">
      <dgm:prSet presAssocID="{C85D8DE5-E540-4F10-BAB9-8EF4B612C1FA}" presName="spacer" presStyleCnt="0"/>
      <dgm:spPr/>
    </dgm:pt>
    <dgm:pt modelId="{57219AD9-4786-4FB0-8481-CA4774C03495}" type="pres">
      <dgm:prSet presAssocID="{86D64420-0A48-4506-BF83-EA88C05FFA8D}" presName="parentText" presStyleLbl="node1" presStyleIdx="1" presStyleCnt="3">
        <dgm:presLayoutVars>
          <dgm:chMax val="0"/>
          <dgm:bulletEnabled val="1"/>
        </dgm:presLayoutVars>
      </dgm:prSet>
      <dgm:spPr/>
    </dgm:pt>
    <dgm:pt modelId="{ED20CBF0-DF75-4C5B-B435-AE78035B8A7B}" type="pres">
      <dgm:prSet presAssocID="{9B822D25-BEFD-466B-AA35-235A4C5E2C77}" presName="spacer" presStyleCnt="0"/>
      <dgm:spPr/>
    </dgm:pt>
    <dgm:pt modelId="{E68B8A42-F827-4072-9E4F-77CC6338B51B}" type="pres">
      <dgm:prSet presAssocID="{6B16176C-782E-44C1-912A-5F6738399D18}" presName="parentText" presStyleLbl="node1" presStyleIdx="2" presStyleCnt="3">
        <dgm:presLayoutVars>
          <dgm:chMax val="0"/>
          <dgm:bulletEnabled val="1"/>
        </dgm:presLayoutVars>
      </dgm:prSet>
      <dgm:spPr/>
    </dgm:pt>
  </dgm:ptLst>
  <dgm:cxnLst>
    <dgm:cxn modelId="{0D6A321A-7A7B-44F5-A3E0-ABA8D0FFE315}" srcId="{666E19AE-619E-43FD-B29D-1B99B02D3C42}" destId="{86D64420-0A48-4506-BF83-EA88C05FFA8D}" srcOrd="1" destOrd="0" parTransId="{E4C987F8-A860-45AB-A29B-C9913F17A0E5}" sibTransId="{9B822D25-BEFD-466B-AA35-235A4C5E2C77}"/>
    <dgm:cxn modelId="{35F22D2B-80D2-4D0A-BA85-2E04BA38CE6C}" type="presOf" srcId="{666E19AE-619E-43FD-B29D-1B99B02D3C42}" destId="{605B13B1-1286-45DD-8B67-455915C15017}" srcOrd="0" destOrd="0" presId="urn:microsoft.com/office/officeart/2005/8/layout/vList2"/>
    <dgm:cxn modelId="{865D1E4B-5DA9-4B37-83DD-2213F3E40D9F}" type="presOf" srcId="{AC11A263-093B-4BFC-BE80-DCE29C02D3FD}" destId="{E82FEF3D-CD56-409E-8654-3D1354E76669}" srcOrd="0" destOrd="0" presId="urn:microsoft.com/office/officeart/2005/8/layout/vList2"/>
    <dgm:cxn modelId="{849D7FA1-0F83-42BE-A59B-3789CFA76F09}" srcId="{666E19AE-619E-43FD-B29D-1B99B02D3C42}" destId="{AC11A263-093B-4BFC-BE80-DCE29C02D3FD}" srcOrd="0" destOrd="0" parTransId="{199250C7-00B9-439F-8D78-84217D65B70E}" sibTransId="{C85D8DE5-E540-4F10-BAB9-8EF4B612C1FA}"/>
    <dgm:cxn modelId="{424469BD-7419-45DC-8114-4F989936D5B9}" srcId="{666E19AE-619E-43FD-B29D-1B99B02D3C42}" destId="{6B16176C-782E-44C1-912A-5F6738399D18}" srcOrd="2" destOrd="0" parTransId="{32F2858F-DB53-470D-8B74-F737D51FF2B0}" sibTransId="{0DDEB4EF-72C7-463C-A0B1-9288305106C8}"/>
    <dgm:cxn modelId="{69A72ECE-A944-4EFD-B56D-4D225BBFA620}" type="presOf" srcId="{6B16176C-782E-44C1-912A-5F6738399D18}" destId="{E68B8A42-F827-4072-9E4F-77CC6338B51B}" srcOrd="0" destOrd="0" presId="urn:microsoft.com/office/officeart/2005/8/layout/vList2"/>
    <dgm:cxn modelId="{5436D7D9-A800-4416-8017-33838F8ACB0E}" type="presOf" srcId="{86D64420-0A48-4506-BF83-EA88C05FFA8D}" destId="{57219AD9-4786-4FB0-8481-CA4774C03495}" srcOrd="0" destOrd="0" presId="urn:microsoft.com/office/officeart/2005/8/layout/vList2"/>
    <dgm:cxn modelId="{1E8347B7-B3AA-4DA3-939B-557787738CAD}" type="presParOf" srcId="{605B13B1-1286-45DD-8B67-455915C15017}" destId="{E82FEF3D-CD56-409E-8654-3D1354E76669}" srcOrd="0" destOrd="0" presId="urn:microsoft.com/office/officeart/2005/8/layout/vList2"/>
    <dgm:cxn modelId="{B6F9F819-47E6-4604-A8CF-03A45FFC0654}" type="presParOf" srcId="{605B13B1-1286-45DD-8B67-455915C15017}" destId="{57CDDB4B-8B54-422B-9903-7BCA7B7DF8B7}" srcOrd="1" destOrd="0" presId="urn:microsoft.com/office/officeart/2005/8/layout/vList2"/>
    <dgm:cxn modelId="{3E2D12CD-D0F6-4A31-AFDD-FFDB3C021737}" type="presParOf" srcId="{605B13B1-1286-45DD-8B67-455915C15017}" destId="{57219AD9-4786-4FB0-8481-CA4774C03495}" srcOrd="2" destOrd="0" presId="urn:microsoft.com/office/officeart/2005/8/layout/vList2"/>
    <dgm:cxn modelId="{40C575FF-63AF-4E23-8BBF-CDD1F895B4F5}" type="presParOf" srcId="{605B13B1-1286-45DD-8B67-455915C15017}" destId="{ED20CBF0-DF75-4C5B-B435-AE78035B8A7B}" srcOrd="3" destOrd="0" presId="urn:microsoft.com/office/officeart/2005/8/layout/vList2"/>
    <dgm:cxn modelId="{651106F1-97E3-4233-A324-E1D7B07E8C54}" type="presParOf" srcId="{605B13B1-1286-45DD-8B67-455915C15017}" destId="{E68B8A42-F827-4072-9E4F-77CC6338B51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CFAAB4-A52B-4657-97AB-586A970985E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D112EAC-A215-4991-A04F-84786D6394A5}">
      <dgm:prSet/>
      <dgm:spPr/>
      <dgm:t>
        <a:bodyPr/>
        <a:lstStyle/>
        <a:p>
          <a:r>
            <a:rPr lang="en-US"/>
            <a:t>Mengembangkan strategi dan rencana pemasaran</a:t>
          </a:r>
        </a:p>
      </dgm:t>
    </dgm:pt>
    <dgm:pt modelId="{D03A1CEE-9607-465D-A8E8-52354D40DA45}" type="parTrans" cxnId="{70A21B23-7467-44F7-BBD5-F9E24A737A40}">
      <dgm:prSet/>
      <dgm:spPr/>
      <dgm:t>
        <a:bodyPr/>
        <a:lstStyle/>
        <a:p>
          <a:endParaRPr lang="en-US"/>
        </a:p>
      </dgm:t>
    </dgm:pt>
    <dgm:pt modelId="{377FDDFC-DE5D-4F86-AD7A-B1428959FF7D}" type="sibTrans" cxnId="{70A21B23-7467-44F7-BBD5-F9E24A737A40}">
      <dgm:prSet/>
      <dgm:spPr/>
      <dgm:t>
        <a:bodyPr/>
        <a:lstStyle/>
        <a:p>
          <a:endParaRPr lang="en-US"/>
        </a:p>
      </dgm:t>
    </dgm:pt>
    <dgm:pt modelId="{AFBDB211-66A3-45C0-808C-1ECD11DAA80D}">
      <dgm:prSet/>
      <dgm:spPr/>
      <dgm:t>
        <a:bodyPr/>
        <a:lstStyle/>
        <a:p>
          <a:r>
            <a:rPr lang="en-US"/>
            <a:t>Menangkap pemahaman pemasaran</a:t>
          </a:r>
        </a:p>
      </dgm:t>
    </dgm:pt>
    <dgm:pt modelId="{F83E2E3C-DD1B-4B91-AF02-8AC37DA0AC26}" type="parTrans" cxnId="{1D9ED671-D387-42AA-8AE9-392B2F8F62FA}">
      <dgm:prSet/>
      <dgm:spPr/>
      <dgm:t>
        <a:bodyPr/>
        <a:lstStyle/>
        <a:p>
          <a:endParaRPr lang="en-US"/>
        </a:p>
      </dgm:t>
    </dgm:pt>
    <dgm:pt modelId="{E1699922-C780-4199-A4A0-6096912B64D0}" type="sibTrans" cxnId="{1D9ED671-D387-42AA-8AE9-392B2F8F62FA}">
      <dgm:prSet/>
      <dgm:spPr/>
      <dgm:t>
        <a:bodyPr/>
        <a:lstStyle/>
        <a:p>
          <a:endParaRPr lang="en-US"/>
        </a:p>
      </dgm:t>
    </dgm:pt>
    <dgm:pt modelId="{27D05F9C-334F-4131-80A8-083E1BC4B56B}">
      <dgm:prSet/>
      <dgm:spPr/>
      <dgm:t>
        <a:bodyPr/>
        <a:lstStyle/>
        <a:p>
          <a:r>
            <a:rPr lang="en-US"/>
            <a:t>Berhubungan dengan pelanggan</a:t>
          </a:r>
        </a:p>
      </dgm:t>
    </dgm:pt>
    <dgm:pt modelId="{00B76E19-896D-468F-B37B-F2BB69A7B790}" type="parTrans" cxnId="{9767F534-8B16-44C8-AD95-C3A812C7FCBD}">
      <dgm:prSet/>
      <dgm:spPr/>
      <dgm:t>
        <a:bodyPr/>
        <a:lstStyle/>
        <a:p>
          <a:endParaRPr lang="en-US"/>
        </a:p>
      </dgm:t>
    </dgm:pt>
    <dgm:pt modelId="{1B3E086C-D67C-4E25-A938-DF6B8178C68C}" type="sibTrans" cxnId="{9767F534-8B16-44C8-AD95-C3A812C7FCBD}">
      <dgm:prSet/>
      <dgm:spPr/>
      <dgm:t>
        <a:bodyPr/>
        <a:lstStyle/>
        <a:p>
          <a:endParaRPr lang="en-US"/>
        </a:p>
      </dgm:t>
    </dgm:pt>
    <dgm:pt modelId="{756F9B6E-5FAD-40BB-BA26-04400D1957AB}">
      <dgm:prSet/>
      <dgm:spPr/>
      <dgm:t>
        <a:bodyPr/>
        <a:lstStyle/>
        <a:p>
          <a:r>
            <a:rPr lang="en-US"/>
            <a:t>Membangun merek yang kuat</a:t>
          </a:r>
        </a:p>
      </dgm:t>
    </dgm:pt>
    <dgm:pt modelId="{03627AE2-2084-4C3C-A8AB-E06E60E30AFA}" type="parTrans" cxnId="{CAD4D6B2-9549-4CC8-A77E-697320E051D6}">
      <dgm:prSet/>
      <dgm:spPr/>
      <dgm:t>
        <a:bodyPr/>
        <a:lstStyle/>
        <a:p>
          <a:endParaRPr lang="en-US"/>
        </a:p>
      </dgm:t>
    </dgm:pt>
    <dgm:pt modelId="{61A2C76F-27F7-45AF-864F-79F660A298B6}" type="sibTrans" cxnId="{CAD4D6B2-9549-4CC8-A77E-697320E051D6}">
      <dgm:prSet/>
      <dgm:spPr/>
      <dgm:t>
        <a:bodyPr/>
        <a:lstStyle/>
        <a:p>
          <a:endParaRPr lang="en-US"/>
        </a:p>
      </dgm:t>
    </dgm:pt>
    <dgm:pt modelId="{DAECF3B9-1114-469E-8B3C-DD93C4CD3E22}">
      <dgm:prSet/>
      <dgm:spPr/>
      <dgm:t>
        <a:bodyPr/>
        <a:lstStyle/>
        <a:p>
          <a:r>
            <a:rPr lang="en-US"/>
            <a:t>Membentuk penawaran pasar</a:t>
          </a:r>
        </a:p>
      </dgm:t>
    </dgm:pt>
    <dgm:pt modelId="{F76A9E2E-1FF5-4EEF-B4CE-F1BF790AA9D7}" type="parTrans" cxnId="{584D378C-3B73-4102-9958-FDD14F1A8A8F}">
      <dgm:prSet/>
      <dgm:spPr/>
      <dgm:t>
        <a:bodyPr/>
        <a:lstStyle/>
        <a:p>
          <a:endParaRPr lang="en-US"/>
        </a:p>
      </dgm:t>
    </dgm:pt>
    <dgm:pt modelId="{6A380E9C-7103-4D11-B761-195C7979D48F}" type="sibTrans" cxnId="{584D378C-3B73-4102-9958-FDD14F1A8A8F}">
      <dgm:prSet/>
      <dgm:spPr/>
      <dgm:t>
        <a:bodyPr/>
        <a:lstStyle/>
        <a:p>
          <a:endParaRPr lang="en-US"/>
        </a:p>
      </dgm:t>
    </dgm:pt>
    <dgm:pt modelId="{06BECA05-B9C2-44DC-B578-A589053BC23D}">
      <dgm:prSet/>
      <dgm:spPr/>
      <dgm:t>
        <a:bodyPr/>
        <a:lstStyle/>
        <a:p>
          <a:r>
            <a:rPr lang="en-US"/>
            <a:t>Menghantarkan nilai</a:t>
          </a:r>
        </a:p>
      </dgm:t>
    </dgm:pt>
    <dgm:pt modelId="{D094FD1C-E753-415B-B5DA-5834AD8954C2}" type="parTrans" cxnId="{2AD2DB58-DE97-4850-B812-BA62E9F38630}">
      <dgm:prSet/>
      <dgm:spPr/>
      <dgm:t>
        <a:bodyPr/>
        <a:lstStyle/>
        <a:p>
          <a:endParaRPr lang="en-US"/>
        </a:p>
      </dgm:t>
    </dgm:pt>
    <dgm:pt modelId="{0D8819B2-6FD9-4F43-8663-DD0BDA184D79}" type="sibTrans" cxnId="{2AD2DB58-DE97-4850-B812-BA62E9F38630}">
      <dgm:prSet/>
      <dgm:spPr/>
      <dgm:t>
        <a:bodyPr/>
        <a:lstStyle/>
        <a:p>
          <a:endParaRPr lang="en-US"/>
        </a:p>
      </dgm:t>
    </dgm:pt>
    <dgm:pt modelId="{4C782C0C-EBE3-43C9-83E0-3200765BF47B}">
      <dgm:prSet/>
      <dgm:spPr/>
      <dgm:t>
        <a:bodyPr/>
        <a:lstStyle/>
        <a:p>
          <a:r>
            <a:rPr lang="en-US"/>
            <a:t>Mengomunikasikan nilai</a:t>
          </a:r>
        </a:p>
      </dgm:t>
    </dgm:pt>
    <dgm:pt modelId="{FDA968E8-66F7-4E74-B303-773EECFE7A28}" type="parTrans" cxnId="{31B1E699-E4BA-4756-ABC9-1212C3810C63}">
      <dgm:prSet/>
      <dgm:spPr/>
      <dgm:t>
        <a:bodyPr/>
        <a:lstStyle/>
        <a:p>
          <a:endParaRPr lang="en-US"/>
        </a:p>
      </dgm:t>
    </dgm:pt>
    <dgm:pt modelId="{DCDA4332-3F94-4BB6-9787-8FDF62009B5C}" type="sibTrans" cxnId="{31B1E699-E4BA-4756-ABC9-1212C3810C63}">
      <dgm:prSet/>
      <dgm:spPr/>
      <dgm:t>
        <a:bodyPr/>
        <a:lstStyle/>
        <a:p>
          <a:endParaRPr lang="en-US"/>
        </a:p>
      </dgm:t>
    </dgm:pt>
    <dgm:pt modelId="{75A2CD88-1460-4FBE-943B-DEB3AFA7406A}">
      <dgm:prSet/>
      <dgm:spPr/>
      <dgm:t>
        <a:bodyPr/>
        <a:lstStyle/>
        <a:p>
          <a:r>
            <a:rPr lang="en-US"/>
            <a:t>Menciptakan pertumbuhan jangka Panjang</a:t>
          </a:r>
        </a:p>
      </dgm:t>
    </dgm:pt>
    <dgm:pt modelId="{C4B143D5-0567-446B-B68D-5BD1283A4C16}" type="parTrans" cxnId="{8D34DFEF-59BD-434E-B4DF-160ADC37BEC6}">
      <dgm:prSet/>
      <dgm:spPr/>
      <dgm:t>
        <a:bodyPr/>
        <a:lstStyle/>
        <a:p>
          <a:endParaRPr lang="en-US"/>
        </a:p>
      </dgm:t>
    </dgm:pt>
    <dgm:pt modelId="{D64B0D7E-8268-4BBD-BA9D-9DEC1AAAFCA5}" type="sibTrans" cxnId="{8D34DFEF-59BD-434E-B4DF-160ADC37BEC6}">
      <dgm:prSet/>
      <dgm:spPr/>
      <dgm:t>
        <a:bodyPr/>
        <a:lstStyle/>
        <a:p>
          <a:endParaRPr lang="en-US"/>
        </a:p>
      </dgm:t>
    </dgm:pt>
    <dgm:pt modelId="{34CAC81F-614D-4791-9F20-84159FF49788}">
      <dgm:prSet/>
      <dgm:spPr/>
      <dgm:t>
        <a:bodyPr/>
        <a:lstStyle/>
        <a:p>
          <a:r>
            <a:rPr lang="en-US"/>
            <a:t>Mengembangkan digital marketing</a:t>
          </a:r>
        </a:p>
      </dgm:t>
    </dgm:pt>
    <dgm:pt modelId="{D85A7E2A-F439-4692-A254-3D34AE36F929}" type="parTrans" cxnId="{6F510F68-289F-4302-8A76-2CA1E0680A65}">
      <dgm:prSet/>
      <dgm:spPr/>
      <dgm:t>
        <a:bodyPr/>
        <a:lstStyle/>
        <a:p>
          <a:endParaRPr lang="en-US"/>
        </a:p>
      </dgm:t>
    </dgm:pt>
    <dgm:pt modelId="{151778A6-C66F-42D5-8598-F56F29754283}" type="sibTrans" cxnId="{6F510F68-289F-4302-8A76-2CA1E0680A65}">
      <dgm:prSet/>
      <dgm:spPr/>
      <dgm:t>
        <a:bodyPr/>
        <a:lstStyle/>
        <a:p>
          <a:endParaRPr lang="en-US"/>
        </a:p>
      </dgm:t>
    </dgm:pt>
    <dgm:pt modelId="{1F242805-739C-476A-9BD5-D80EC4BC685B}" type="pres">
      <dgm:prSet presAssocID="{F4CFAAB4-A52B-4657-97AB-586A970985E8}" presName="linear" presStyleCnt="0">
        <dgm:presLayoutVars>
          <dgm:animLvl val="lvl"/>
          <dgm:resizeHandles val="exact"/>
        </dgm:presLayoutVars>
      </dgm:prSet>
      <dgm:spPr/>
    </dgm:pt>
    <dgm:pt modelId="{D2DB3A27-421F-46A1-82B5-432367885B35}" type="pres">
      <dgm:prSet presAssocID="{1D112EAC-A215-4991-A04F-84786D6394A5}" presName="parentText" presStyleLbl="node1" presStyleIdx="0" presStyleCnt="9">
        <dgm:presLayoutVars>
          <dgm:chMax val="0"/>
          <dgm:bulletEnabled val="1"/>
        </dgm:presLayoutVars>
      </dgm:prSet>
      <dgm:spPr/>
    </dgm:pt>
    <dgm:pt modelId="{8A70BD62-DAAD-470A-85DF-61B38AC98F1A}" type="pres">
      <dgm:prSet presAssocID="{377FDDFC-DE5D-4F86-AD7A-B1428959FF7D}" presName="spacer" presStyleCnt="0"/>
      <dgm:spPr/>
    </dgm:pt>
    <dgm:pt modelId="{55DFA1C8-6CA9-4D7F-831F-1FACABF6BD56}" type="pres">
      <dgm:prSet presAssocID="{AFBDB211-66A3-45C0-808C-1ECD11DAA80D}" presName="parentText" presStyleLbl="node1" presStyleIdx="1" presStyleCnt="9">
        <dgm:presLayoutVars>
          <dgm:chMax val="0"/>
          <dgm:bulletEnabled val="1"/>
        </dgm:presLayoutVars>
      </dgm:prSet>
      <dgm:spPr/>
    </dgm:pt>
    <dgm:pt modelId="{57B4F5CE-27BF-4DE9-9BA2-DA51ED77AE71}" type="pres">
      <dgm:prSet presAssocID="{E1699922-C780-4199-A4A0-6096912B64D0}" presName="spacer" presStyleCnt="0"/>
      <dgm:spPr/>
    </dgm:pt>
    <dgm:pt modelId="{47F457A1-FD95-4645-82C2-AEFFDCE17B05}" type="pres">
      <dgm:prSet presAssocID="{27D05F9C-334F-4131-80A8-083E1BC4B56B}" presName="parentText" presStyleLbl="node1" presStyleIdx="2" presStyleCnt="9">
        <dgm:presLayoutVars>
          <dgm:chMax val="0"/>
          <dgm:bulletEnabled val="1"/>
        </dgm:presLayoutVars>
      </dgm:prSet>
      <dgm:spPr/>
    </dgm:pt>
    <dgm:pt modelId="{DC2FAC0F-3C3F-4A49-8E23-E1A6E883F18C}" type="pres">
      <dgm:prSet presAssocID="{1B3E086C-D67C-4E25-A938-DF6B8178C68C}" presName="spacer" presStyleCnt="0"/>
      <dgm:spPr/>
    </dgm:pt>
    <dgm:pt modelId="{48F2C95D-46A7-4B23-8E3B-9E5F006B5514}" type="pres">
      <dgm:prSet presAssocID="{756F9B6E-5FAD-40BB-BA26-04400D1957AB}" presName="parentText" presStyleLbl="node1" presStyleIdx="3" presStyleCnt="9">
        <dgm:presLayoutVars>
          <dgm:chMax val="0"/>
          <dgm:bulletEnabled val="1"/>
        </dgm:presLayoutVars>
      </dgm:prSet>
      <dgm:spPr/>
    </dgm:pt>
    <dgm:pt modelId="{C0D89077-368C-422F-8C6C-C766834D5376}" type="pres">
      <dgm:prSet presAssocID="{61A2C76F-27F7-45AF-864F-79F660A298B6}" presName="spacer" presStyleCnt="0"/>
      <dgm:spPr/>
    </dgm:pt>
    <dgm:pt modelId="{B89FDA62-A0D5-4206-9184-30AFDF0A0025}" type="pres">
      <dgm:prSet presAssocID="{DAECF3B9-1114-469E-8B3C-DD93C4CD3E22}" presName="parentText" presStyleLbl="node1" presStyleIdx="4" presStyleCnt="9">
        <dgm:presLayoutVars>
          <dgm:chMax val="0"/>
          <dgm:bulletEnabled val="1"/>
        </dgm:presLayoutVars>
      </dgm:prSet>
      <dgm:spPr/>
    </dgm:pt>
    <dgm:pt modelId="{5251491A-350B-4996-ADEA-2EA203C64E62}" type="pres">
      <dgm:prSet presAssocID="{6A380E9C-7103-4D11-B761-195C7979D48F}" presName="spacer" presStyleCnt="0"/>
      <dgm:spPr/>
    </dgm:pt>
    <dgm:pt modelId="{529CE698-BE26-48FF-8E05-3E7F56495F5D}" type="pres">
      <dgm:prSet presAssocID="{06BECA05-B9C2-44DC-B578-A589053BC23D}" presName="parentText" presStyleLbl="node1" presStyleIdx="5" presStyleCnt="9">
        <dgm:presLayoutVars>
          <dgm:chMax val="0"/>
          <dgm:bulletEnabled val="1"/>
        </dgm:presLayoutVars>
      </dgm:prSet>
      <dgm:spPr/>
    </dgm:pt>
    <dgm:pt modelId="{BAA0F3FB-E492-481E-8767-AE4562913BEE}" type="pres">
      <dgm:prSet presAssocID="{0D8819B2-6FD9-4F43-8663-DD0BDA184D79}" presName="spacer" presStyleCnt="0"/>
      <dgm:spPr/>
    </dgm:pt>
    <dgm:pt modelId="{5F19CE21-9B13-42A5-ABF4-F99FAED0B49C}" type="pres">
      <dgm:prSet presAssocID="{4C782C0C-EBE3-43C9-83E0-3200765BF47B}" presName="parentText" presStyleLbl="node1" presStyleIdx="6" presStyleCnt="9">
        <dgm:presLayoutVars>
          <dgm:chMax val="0"/>
          <dgm:bulletEnabled val="1"/>
        </dgm:presLayoutVars>
      </dgm:prSet>
      <dgm:spPr/>
    </dgm:pt>
    <dgm:pt modelId="{342A79AF-1F10-4BF6-8290-E46B2980B473}" type="pres">
      <dgm:prSet presAssocID="{DCDA4332-3F94-4BB6-9787-8FDF62009B5C}" presName="spacer" presStyleCnt="0"/>
      <dgm:spPr/>
    </dgm:pt>
    <dgm:pt modelId="{5136939F-4FCF-4A13-9692-B5B9144CDD52}" type="pres">
      <dgm:prSet presAssocID="{75A2CD88-1460-4FBE-943B-DEB3AFA7406A}" presName="parentText" presStyleLbl="node1" presStyleIdx="7" presStyleCnt="9">
        <dgm:presLayoutVars>
          <dgm:chMax val="0"/>
          <dgm:bulletEnabled val="1"/>
        </dgm:presLayoutVars>
      </dgm:prSet>
      <dgm:spPr/>
    </dgm:pt>
    <dgm:pt modelId="{CDDD1A95-DF05-41A4-8C5A-35B9ABF24DB6}" type="pres">
      <dgm:prSet presAssocID="{D64B0D7E-8268-4BBD-BA9D-9DEC1AAAFCA5}" presName="spacer" presStyleCnt="0"/>
      <dgm:spPr/>
    </dgm:pt>
    <dgm:pt modelId="{8ED5B688-A6E0-476B-95C7-E6DA603C0835}" type="pres">
      <dgm:prSet presAssocID="{34CAC81F-614D-4791-9F20-84159FF49788}" presName="parentText" presStyleLbl="node1" presStyleIdx="8" presStyleCnt="9">
        <dgm:presLayoutVars>
          <dgm:chMax val="0"/>
          <dgm:bulletEnabled val="1"/>
        </dgm:presLayoutVars>
      </dgm:prSet>
      <dgm:spPr/>
    </dgm:pt>
  </dgm:ptLst>
  <dgm:cxnLst>
    <dgm:cxn modelId="{73EC6104-0B61-4122-A686-7990D4F56886}" type="presOf" srcId="{756F9B6E-5FAD-40BB-BA26-04400D1957AB}" destId="{48F2C95D-46A7-4B23-8E3B-9E5F006B5514}" srcOrd="0" destOrd="0" presId="urn:microsoft.com/office/officeart/2005/8/layout/vList2"/>
    <dgm:cxn modelId="{F8E31E09-482A-43E3-860B-001177330921}" type="presOf" srcId="{06BECA05-B9C2-44DC-B578-A589053BC23D}" destId="{529CE698-BE26-48FF-8E05-3E7F56495F5D}" srcOrd="0" destOrd="0" presId="urn:microsoft.com/office/officeart/2005/8/layout/vList2"/>
    <dgm:cxn modelId="{F63FEF16-3C6E-4252-BB00-8B9664A4E460}" type="presOf" srcId="{1D112EAC-A215-4991-A04F-84786D6394A5}" destId="{D2DB3A27-421F-46A1-82B5-432367885B35}" srcOrd="0" destOrd="0" presId="urn:microsoft.com/office/officeart/2005/8/layout/vList2"/>
    <dgm:cxn modelId="{70A21B23-7467-44F7-BBD5-F9E24A737A40}" srcId="{F4CFAAB4-A52B-4657-97AB-586A970985E8}" destId="{1D112EAC-A215-4991-A04F-84786D6394A5}" srcOrd="0" destOrd="0" parTransId="{D03A1CEE-9607-465D-A8E8-52354D40DA45}" sibTransId="{377FDDFC-DE5D-4F86-AD7A-B1428959FF7D}"/>
    <dgm:cxn modelId="{9767F534-8B16-44C8-AD95-C3A812C7FCBD}" srcId="{F4CFAAB4-A52B-4657-97AB-586A970985E8}" destId="{27D05F9C-334F-4131-80A8-083E1BC4B56B}" srcOrd="2" destOrd="0" parTransId="{00B76E19-896D-468F-B37B-F2BB69A7B790}" sibTransId="{1B3E086C-D67C-4E25-A938-DF6B8178C68C}"/>
    <dgm:cxn modelId="{F4592B5B-887E-4AC6-913D-C4E22563DD57}" type="presOf" srcId="{27D05F9C-334F-4131-80A8-083E1BC4B56B}" destId="{47F457A1-FD95-4645-82C2-AEFFDCE17B05}" srcOrd="0" destOrd="0" presId="urn:microsoft.com/office/officeart/2005/8/layout/vList2"/>
    <dgm:cxn modelId="{6F510F68-289F-4302-8A76-2CA1E0680A65}" srcId="{F4CFAAB4-A52B-4657-97AB-586A970985E8}" destId="{34CAC81F-614D-4791-9F20-84159FF49788}" srcOrd="8" destOrd="0" parTransId="{D85A7E2A-F439-4692-A254-3D34AE36F929}" sibTransId="{151778A6-C66F-42D5-8598-F56F29754283}"/>
    <dgm:cxn modelId="{1D9ED671-D387-42AA-8AE9-392B2F8F62FA}" srcId="{F4CFAAB4-A52B-4657-97AB-586A970985E8}" destId="{AFBDB211-66A3-45C0-808C-1ECD11DAA80D}" srcOrd="1" destOrd="0" parTransId="{F83E2E3C-DD1B-4B91-AF02-8AC37DA0AC26}" sibTransId="{E1699922-C780-4199-A4A0-6096912B64D0}"/>
    <dgm:cxn modelId="{0C2BDE71-56A2-4803-BB6B-B5039AC8E74A}" type="presOf" srcId="{75A2CD88-1460-4FBE-943B-DEB3AFA7406A}" destId="{5136939F-4FCF-4A13-9692-B5B9144CDD52}" srcOrd="0" destOrd="0" presId="urn:microsoft.com/office/officeart/2005/8/layout/vList2"/>
    <dgm:cxn modelId="{06575575-9455-4177-98E4-3F86ECFB784B}" type="presOf" srcId="{DAECF3B9-1114-469E-8B3C-DD93C4CD3E22}" destId="{B89FDA62-A0D5-4206-9184-30AFDF0A0025}" srcOrd="0" destOrd="0" presId="urn:microsoft.com/office/officeart/2005/8/layout/vList2"/>
    <dgm:cxn modelId="{2AD2DB58-DE97-4850-B812-BA62E9F38630}" srcId="{F4CFAAB4-A52B-4657-97AB-586A970985E8}" destId="{06BECA05-B9C2-44DC-B578-A589053BC23D}" srcOrd="5" destOrd="0" parTransId="{D094FD1C-E753-415B-B5DA-5834AD8954C2}" sibTransId="{0D8819B2-6FD9-4F43-8663-DD0BDA184D79}"/>
    <dgm:cxn modelId="{423E067E-F844-4790-A49D-C07B9C6CE921}" type="presOf" srcId="{34CAC81F-614D-4791-9F20-84159FF49788}" destId="{8ED5B688-A6E0-476B-95C7-E6DA603C0835}" srcOrd="0" destOrd="0" presId="urn:microsoft.com/office/officeart/2005/8/layout/vList2"/>
    <dgm:cxn modelId="{584D378C-3B73-4102-9958-FDD14F1A8A8F}" srcId="{F4CFAAB4-A52B-4657-97AB-586A970985E8}" destId="{DAECF3B9-1114-469E-8B3C-DD93C4CD3E22}" srcOrd="4" destOrd="0" parTransId="{F76A9E2E-1FF5-4EEF-B4CE-F1BF790AA9D7}" sibTransId="{6A380E9C-7103-4D11-B761-195C7979D48F}"/>
    <dgm:cxn modelId="{31B1E699-E4BA-4756-ABC9-1212C3810C63}" srcId="{F4CFAAB4-A52B-4657-97AB-586A970985E8}" destId="{4C782C0C-EBE3-43C9-83E0-3200765BF47B}" srcOrd="6" destOrd="0" parTransId="{FDA968E8-66F7-4E74-B303-773EECFE7A28}" sibTransId="{DCDA4332-3F94-4BB6-9787-8FDF62009B5C}"/>
    <dgm:cxn modelId="{AA29A2A6-61FC-486A-908A-7B0D8BAF59B8}" type="presOf" srcId="{4C782C0C-EBE3-43C9-83E0-3200765BF47B}" destId="{5F19CE21-9B13-42A5-ABF4-F99FAED0B49C}" srcOrd="0" destOrd="0" presId="urn:microsoft.com/office/officeart/2005/8/layout/vList2"/>
    <dgm:cxn modelId="{CAD4D6B2-9549-4CC8-A77E-697320E051D6}" srcId="{F4CFAAB4-A52B-4657-97AB-586A970985E8}" destId="{756F9B6E-5FAD-40BB-BA26-04400D1957AB}" srcOrd="3" destOrd="0" parTransId="{03627AE2-2084-4C3C-A8AB-E06E60E30AFA}" sibTransId="{61A2C76F-27F7-45AF-864F-79F660A298B6}"/>
    <dgm:cxn modelId="{8787DDE4-B05B-4F63-A97A-F7CA65631A4A}" type="presOf" srcId="{AFBDB211-66A3-45C0-808C-1ECD11DAA80D}" destId="{55DFA1C8-6CA9-4D7F-831F-1FACABF6BD56}" srcOrd="0" destOrd="0" presId="urn:microsoft.com/office/officeart/2005/8/layout/vList2"/>
    <dgm:cxn modelId="{73450FEA-D2BD-4274-8146-8D537114B6F6}" type="presOf" srcId="{F4CFAAB4-A52B-4657-97AB-586A970985E8}" destId="{1F242805-739C-476A-9BD5-D80EC4BC685B}" srcOrd="0" destOrd="0" presId="urn:microsoft.com/office/officeart/2005/8/layout/vList2"/>
    <dgm:cxn modelId="{8D34DFEF-59BD-434E-B4DF-160ADC37BEC6}" srcId="{F4CFAAB4-A52B-4657-97AB-586A970985E8}" destId="{75A2CD88-1460-4FBE-943B-DEB3AFA7406A}" srcOrd="7" destOrd="0" parTransId="{C4B143D5-0567-446B-B68D-5BD1283A4C16}" sibTransId="{D64B0D7E-8268-4BBD-BA9D-9DEC1AAAFCA5}"/>
    <dgm:cxn modelId="{FE605E4F-4C01-440F-997B-D948E9D9FD2C}" type="presParOf" srcId="{1F242805-739C-476A-9BD5-D80EC4BC685B}" destId="{D2DB3A27-421F-46A1-82B5-432367885B35}" srcOrd="0" destOrd="0" presId="urn:microsoft.com/office/officeart/2005/8/layout/vList2"/>
    <dgm:cxn modelId="{7126E7B9-B70F-4C2C-86DE-F66263FECBAF}" type="presParOf" srcId="{1F242805-739C-476A-9BD5-D80EC4BC685B}" destId="{8A70BD62-DAAD-470A-85DF-61B38AC98F1A}" srcOrd="1" destOrd="0" presId="urn:microsoft.com/office/officeart/2005/8/layout/vList2"/>
    <dgm:cxn modelId="{21D8BEB1-D230-4F6D-9871-1D420C2CB2F5}" type="presParOf" srcId="{1F242805-739C-476A-9BD5-D80EC4BC685B}" destId="{55DFA1C8-6CA9-4D7F-831F-1FACABF6BD56}" srcOrd="2" destOrd="0" presId="urn:microsoft.com/office/officeart/2005/8/layout/vList2"/>
    <dgm:cxn modelId="{7F3B3930-DBF8-463B-8E55-77E60CFF505D}" type="presParOf" srcId="{1F242805-739C-476A-9BD5-D80EC4BC685B}" destId="{57B4F5CE-27BF-4DE9-9BA2-DA51ED77AE71}" srcOrd="3" destOrd="0" presId="urn:microsoft.com/office/officeart/2005/8/layout/vList2"/>
    <dgm:cxn modelId="{67EE5327-653A-4134-900D-1465A46185CE}" type="presParOf" srcId="{1F242805-739C-476A-9BD5-D80EC4BC685B}" destId="{47F457A1-FD95-4645-82C2-AEFFDCE17B05}" srcOrd="4" destOrd="0" presId="urn:microsoft.com/office/officeart/2005/8/layout/vList2"/>
    <dgm:cxn modelId="{F0F9EFD2-709D-4506-A9D3-DF217F86296B}" type="presParOf" srcId="{1F242805-739C-476A-9BD5-D80EC4BC685B}" destId="{DC2FAC0F-3C3F-4A49-8E23-E1A6E883F18C}" srcOrd="5" destOrd="0" presId="urn:microsoft.com/office/officeart/2005/8/layout/vList2"/>
    <dgm:cxn modelId="{0E74BFC2-49B6-4C57-9688-9C8D082F1448}" type="presParOf" srcId="{1F242805-739C-476A-9BD5-D80EC4BC685B}" destId="{48F2C95D-46A7-4B23-8E3B-9E5F006B5514}" srcOrd="6" destOrd="0" presId="urn:microsoft.com/office/officeart/2005/8/layout/vList2"/>
    <dgm:cxn modelId="{6A5D9FE9-C62A-4952-B0AB-5D985E0DA269}" type="presParOf" srcId="{1F242805-739C-476A-9BD5-D80EC4BC685B}" destId="{C0D89077-368C-422F-8C6C-C766834D5376}" srcOrd="7" destOrd="0" presId="urn:microsoft.com/office/officeart/2005/8/layout/vList2"/>
    <dgm:cxn modelId="{71824978-E503-42E6-9792-4096382DBB54}" type="presParOf" srcId="{1F242805-739C-476A-9BD5-D80EC4BC685B}" destId="{B89FDA62-A0D5-4206-9184-30AFDF0A0025}" srcOrd="8" destOrd="0" presId="urn:microsoft.com/office/officeart/2005/8/layout/vList2"/>
    <dgm:cxn modelId="{C2ABB265-37B2-4E8B-8A05-4C446E1BEFDB}" type="presParOf" srcId="{1F242805-739C-476A-9BD5-D80EC4BC685B}" destId="{5251491A-350B-4996-ADEA-2EA203C64E62}" srcOrd="9" destOrd="0" presId="urn:microsoft.com/office/officeart/2005/8/layout/vList2"/>
    <dgm:cxn modelId="{78AB08C8-CF5F-44B7-8ABE-07E4F2487949}" type="presParOf" srcId="{1F242805-739C-476A-9BD5-D80EC4BC685B}" destId="{529CE698-BE26-48FF-8E05-3E7F56495F5D}" srcOrd="10" destOrd="0" presId="urn:microsoft.com/office/officeart/2005/8/layout/vList2"/>
    <dgm:cxn modelId="{D84CE99D-E2C6-4969-A203-3D0A720CD576}" type="presParOf" srcId="{1F242805-739C-476A-9BD5-D80EC4BC685B}" destId="{BAA0F3FB-E492-481E-8767-AE4562913BEE}" srcOrd="11" destOrd="0" presId="urn:microsoft.com/office/officeart/2005/8/layout/vList2"/>
    <dgm:cxn modelId="{F124100F-5BE6-4AC0-8171-FCC5087189C7}" type="presParOf" srcId="{1F242805-739C-476A-9BD5-D80EC4BC685B}" destId="{5F19CE21-9B13-42A5-ABF4-F99FAED0B49C}" srcOrd="12" destOrd="0" presId="urn:microsoft.com/office/officeart/2005/8/layout/vList2"/>
    <dgm:cxn modelId="{31909662-822A-4E39-906A-89893DEE9AF7}" type="presParOf" srcId="{1F242805-739C-476A-9BD5-D80EC4BC685B}" destId="{342A79AF-1F10-4BF6-8290-E46B2980B473}" srcOrd="13" destOrd="0" presId="urn:microsoft.com/office/officeart/2005/8/layout/vList2"/>
    <dgm:cxn modelId="{6584F501-0042-4DA5-8690-B45ED6E38C69}" type="presParOf" srcId="{1F242805-739C-476A-9BD5-D80EC4BC685B}" destId="{5136939F-4FCF-4A13-9692-B5B9144CDD52}" srcOrd="14" destOrd="0" presId="urn:microsoft.com/office/officeart/2005/8/layout/vList2"/>
    <dgm:cxn modelId="{6C4241E4-A75B-48B6-A960-A377FDEA2568}" type="presParOf" srcId="{1F242805-739C-476A-9BD5-D80EC4BC685B}" destId="{CDDD1A95-DF05-41A4-8C5A-35B9ABF24DB6}" srcOrd="15" destOrd="0" presId="urn:microsoft.com/office/officeart/2005/8/layout/vList2"/>
    <dgm:cxn modelId="{66D4A42F-5CAB-49F5-9028-7B497728DAA0}" type="presParOf" srcId="{1F242805-739C-476A-9BD5-D80EC4BC685B}" destId="{8ED5B688-A6E0-476B-95C7-E6DA603C0835}"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A68210-582A-4683-AAB9-25DE93FE6FE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876C898-E1AC-4DC6-AB41-E2DFB5B01A23}">
      <dgm:prSet/>
      <dgm:spPr/>
      <dgm:t>
        <a:bodyPr/>
        <a:lstStyle/>
        <a:p>
          <a:r>
            <a:rPr lang="en-US"/>
            <a:t>Jika anda adalah CEO/manager/ karyawan  Perusahaan,  seberapa penting arti pelanggan bagi Perusahaan </a:t>
          </a:r>
        </a:p>
      </dgm:t>
    </dgm:pt>
    <dgm:pt modelId="{6DAD6EED-8EF0-4878-9DA5-EF6D3BA6DEF7}" type="parTrans" cxnId="{CEBFC492-B019-4C9B-83DA-69FE271FBD49}">
      <dgm:prSet/>
      <dgm:spPr/>
      <dgm:t>
        <a:bodyPr/>
        <a:lstStyle/>
        <a:p>
          <a:endParaRPr lang="en-US"/>
        </a:p>
      </dgm:t>
    </dgm:pt>
    <dgm:pt modelId="{2323400B-0B75-40A8-A1E7-0E2C8CF6EF74}" type="sibTrans" cxnId="{CEBFC492-B019-4C9B-83DA-69FE271FBD49}">
      <dgm:prSet/>
      <dgm:spPr/>
      <dgm:t>
        <a:bodyPr/>
        <a:lstStyle/>
        <a:p>
          <a:endParaRPr lang="en-US"/>
        </a:p>
      </dgm:t>
    </dgm:pt>
    <dgm:pt modelId="{33AFB72B-F174-4681-B01F-F49BB623FDB4}">
      <dgm:prSet/>
      <dgm:spPr/>
      <dgm:t>
        <a:bodyPr/>
        <a:lstStyle/>
        <a:p>
          <a:r>
            <a:rPr lang="en-US"/>
            <a:t>Apa saja yang harus dilakukan Perusahaan terhadap pelanggan ?</a:t>
          </a:r>
        </a:p>
      </dgm:t>
    </dgm:pt>
    <dgm:pt modelId="{2AEDE09E-9C9F-41A3-AF93-4C067A0ED00D}" type="parTrans" cxnId="{C4231743-5431-43DB-94FC-95EAA20DA7F2}">
      <dgm:prSet/>
      <dgm:spPr/>
      <dgm:t>
        <a:bodyPr/>
        <a:lstStyle/>
        <a:p>
          <a:endParaRPr lang="en-US"/>
        </a:p>
      </dgm:t>
    </dgm:pt>
    <dgm:pt modelId="{108E850F-5A9B-4942-A5E9-82480AA13C80}" type="sibTrans" cxnId="{C4231743-5431-43DB-94FC-95EAA20DA7F2}">
      <dgm:prSet/>
      <dgm:spPr/>
      <dgm:t>
        <a:bodyPr/>
        <a:lstStyle/>
        <a:p>
          <a:endParaRPr lang="en-US"/>
        </a:p>
      </dgm:t>
    </dgm:pt>
    <dgm:pt modelId="{6FE9B010-C13D-4F90-97F8-8B257678E1AF}">
      <dgm:prSet/>
      <dgm:spPr/>
      <dgm:t>
        <a:bodyPr/>
        <a:lstStyle/>
        <a:p>
          <a:r>
            <a:rPr lang="en-US"/>
            <a:t>Bagaimana strategi Perusahaan untuk memuaskan pelanggan dan mencari konsumen/pangsa pasar paru. </a:t>
          </a:r>
        </a:p>
      </dgm:t>
    </dgm:pt>
    <dgm:pt modelId="{735DB405-1BFC-4E90-939F-31868740DE95}" type="parTrans" cxnId="{57A7C390-84D1-43A2-8E7F-EC142714C99C}">
      <dgm:prSet/>
      <dgm:spPr/>
      <dgm:t>
        <a:bodyPr/>
        <a:lstStyle/>
        <a:p>
          <a:endParaRPr lang="en-US"/>
        </a:p>
      </dgm:t>
    </dgm:pt>
    <dgm:pt modelId="{CE2B42E1-8841-4A46-8CE8-9083FE78464C}" type="sibTrans" cxnId="{57A7C390-84D1-43A2-8E7F-EC142714C99C}">
      <dgm:prSet/>
      <dgm:spPr/>
      <dgm:t>
        <a:bodyPr/>
        <a:lstStyle/>
        <a:p>
          <a:endParaRPr lang="en-US"/>
        </a:p>
      </dgm:t>
    </dgm:pt>
    <dgm:pt modelId="{F10DE501-8B0F-427D-9E48-EC8025D1BAB8}" type="pres">
      <dgm:prSet presAssocID="{91A68210-582A-4683-AAB9-25DE93FE6FEB}" presName="linear" presStyleCnt="0">
        <dgm:presLayoutVars>
          <dgm:animLvl val="lvl"/>
          <dgm:resizeHandles val="exact"/>
        </dgm:presLayoutVars>
      </dgm:prSet>
      <dgm:spPr/>
    </dgm:pt>
    <dgm:pt modelId="{F32E2B61-FF6F-4612-81C3-DD6DF5D70534}" type="pres">
      <dgm:prSet presAssocID="{0876C898-E1AC-4DC6-AB41-E2DFB5B01A23}" presName="parentText" presStyleLbl="node1" presStyleIdx="0" presStyleCnt="3">
        <dgm:presLayoutVars>
          <dgm:chMax val="0"/>
          <dgm:bulletEnabled val="1"/>
        </dgm:presLayoutVars>
      </dgm:prSet>
      <dgm:spPr/>
    </dgm:pt>
    <dgm:pt modelId="{63EE18E2-084E-42E0-825F-4D4C52C6E0D4}" type="pres">
      <dgm:prSet presAssocID="{2323400B-0B75-40A8-A1E7-0E2C8CF6EF74}" presName="spacer" presStyleCnt="0"/>
      <dgm:spPr/>
    </dgm:pt>
    <dgm:pt modelId="{5D51BB3D-BCA4-4089-9C75-B578B2B033CB}" type="pres">
      <dgm:prSet presAssocID="{33AFB72B-F174-4681-B01F-F49BB623FDB4}" presName="parentText" presStyleLbl="node1" presStyleIdx="1" presStyleCnt="3">
        <dgm:presLayoutVars>
          <dgm:chMax val="0"/>
          <dgm:bulletEnabled val="1"/>
        </dgm:presLayoutVars>
      </dgm:prSet>
      <dgm:spPr/>
    </dgm:pt>
    <dgm:pt modelId="{91E02574-B7BA-426A-A949-61659F4C3FA1}" type="pres">
      <dgm:prSet presAssocID="{108E850F-5A9B-4942-A5E9-82480AA13C80}" presName="spacer" presStyleCnt="0"/>
      <dgm:spPr/>
    </dgm:pt>
    <dgm:pt modelId="{80750E90-9CD3-46B2-A2C8-6E0733F879DA}" type="pres">
      <dgm:prSet presAssocID="{6FE9B010-C13D-4F90-97F8-8B257678E1AF}" presName="parentText" presStyleLbl="node1" presStyleIdx="2" presStyleCnt="3">
        <dgm:presLayoutVars>
          <dgm:chMax val="0"/>
          <dgm:bulletEnabled val="1"/>
        </dgm:presLayoutVars>
      </dgm:prSet>
      <dgm:spPr/>
    </dgm:pt>
  </dgm:ptLst>
  <dgm:cxnLst>
    <dgm:cxn modelId="{281B835B-F941-4DDB-934E-599F1D153690}" type="presOf" srcId="{33AFB72B-F174-4681-B01F-F49BB623FDB4}" destId="{5D51BB3D-BCA4-4089-9C75-B578B2B033CB}" srcOrd="0" destOrd="0" presId="urn:microsoft.com/office/officeart/2005/8/layout/vList2"/>
    <dgm:cxn modelId="{9E157A5E-B3C9-436F-98A6-50B7FC76FB30}" type="presOf" srcId="{91A68210-582A-4683-AAB9-25DE93FE6FEB}" destId="{F10DE501-8B0F-427D-9E48-EC8025D1BAB8}" srcOrd="0" destOrd="0" presId="urn:microsoft.com/office/officeart/2005/8/layout/vList2"/>
    <dgm:cxn modelId="{C4231743-5431-43DB-94FC-95EAA20DA7F2}" srcId="{91A68210-582A-4683-AAB9-25DE93FE6FEB}" destId="{33AFB72B-F174-4681-B01F-F49BB623FDB4}" srcOrd="1" destOrd="0" parTransId="{2AEDE09E-9C9F-41A3-AF93-4C067A0ED00D}" sibTransId="{108E850F-5A9B-4942-A5E9-82480AA13C80}"/>
    <dgm:cxn modelId="{055EDC88-372A-4D89-86B4-2B0776457720}" type="presOf" srcId="{6FE9B010-C13D-4F90-97F8-8B257678E1AF}" destId="{80750E90-9CD3-46B2-A2C8-6E0733F879DA}" srcOrd="0" destOrd="0" presId="urn:microsoft.com/office/officeart/2005/8/layout/vList2"/>
    <dgm:cxn modelId="{57A7C390-84D1-43A2-8E7F-EC142714C99C}" srcId="{91A68210-582A-4683-AAB9-25DE93FE6FEB}" destId="{6FE9B010-C13D-4F90-97F8-8B257678E1AF}" srcOrd="2" destOrd="0" parTransId="{735DB405-1BFC-4E90-939F-31868740DE95}" sibTransId="{CE2B42E1-8841-4A46-8CE8-9083FE78464C}"/>
    <dgm:cxn modelId="{CEBFC492-B019-4C9B-83DA-69FE271FBD49}" srcId="{91A68210-582A-4683-AAB9-25DE93FE6FEB}" destId="{0876C898-E1AC-4DC6-AB41-E2DFB5B01A23}" srcOrd="0" destOrd="0" parTransId="{6DAD6EED-8EF0-4878-9DA5-EF6D3BA6DEF7}" sibTransId="{2323400B-0B75-40A8-A1E7-0E2C8CF6EF74}"/>
    <dgm:cxn modelId="{51989CB3-A5F5-41D1-BE6F-933689D6C00B}" type="presOf" srcId="{0876C898-E1AC-4DC6-AB41-E2DFB5B01A23}" destId="{F32E2B61-FF6F-4612-81C3-DD6DF5D70534}" srcOrd="0" destOrd="0" presId="urn:microsoft.com/office/officeart/2005/8/layout/vList2"/>
    <dgm:cxn modelId="{F0A1ED5C-E7EA-4698-AD45-0E55C884B3FF}" type="presParOf" srcId="{F10DE501-8B0F-427D-9E48-EC8025D1BAB8}" destId="{F32E2B61-FF6F-4612-81C3-DD6DF5D70534}" srcOrd="0" destOrd="0" presId="urn:microsoft.com/office/officeart/2005/8/layout/vList2"/>
    <dgm:cxn modelId="{BDBCEB89-2DD2-40A9-BC60-FC471E7246BC}" type="presParOf" srcId="{F10DE501-8B0F-427D-9E48-EC8025D1BAB8}" destId="{63EE18E2-084E-42E0-825F-4D4C52C6E0D4}" srcOrd="1" destOrd="0" presId="urn:microsoft.com/office/officeart/2005/8/layout/vList2"/>
    <dgm:cxn modelId="{CD08FC55-005C-40C8-ACCE-53553E1603DC}" type="presParOf" srcId="{F10DE501-8B0F-427D-9E48-EC8025D1BAB8}" destId="{5D51BB3D-BCA4-4089-9C75-B578B2B033CB}" srcOrd="2" destOrd="0" presId="urn:microsoft.com/office/officeart/2005/8/layout/vList2"/>
    <dgm:cxn modelId="{BC01185C-CD14-4872-90AD-0F0F424D714D}" type="presParOf" srcId="{F10DE501-8B0F-427D-9E48-EC8025D1BAB8}" destId="{91E02574-B7BA-426A-A949-61659F4C3FA1}" srcOrd="3" destOrd="0" presId="urn:microsoft.com/office/officeart/2005/8/layout/vList2"/>
    <dgm:cxn modelId="{0443E88B-D32F-42FD-8050-B447B1734193}" type="presParOf" srcId="{F10DE501-8B0F-427D-9E48-EC8025D1BAB8}" destId="{80750E90-9CD3-46B2-A2C8-6E0733F879D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4FB95-E727-4940-BEFD-9C847670407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C20DEE1-284B-4DE3-B776-18BFFC26C416}">
      <dgm:prSet/>
      <dgm:spPr/>
      <dgm:t>
        <a:bodyPr/>
        <a:lstStyle/>
        <a:p>
          <a:r>
            <a:rPr lang="en-US" b="0" i="0" baseline="0"/>
            <a:t>Mendiskusikan manajemen hubungan pelanggan dan mengidentifikasikan strategi penciptaan nilai </a:t>
          </a:r>
          <a:r>
            <a:rPr lang="en-US" b="0" i="1" baseline="0"/>
            <a:t>bagi</a:t>
          </a:r>
          <a:r>
            <a:rPr lang="en-US" b="0" i="0" baseline="0"/>
            <a:t> pelanggan dan menangkap nilai </a:t>
          </a:r>
          <a:r>
            <a:rPr lang="en-US" b="0" i="1" baseline="0"/>
            <a:t>dari</a:t>
          </a:r>
          <a:r>
            <a:rPr lang="en-US" b="0" i="0" baseline="0"/>
            <a:t> pelanggan sebagai imbalan</a:t>
          </a:r>
          <a:endParaRPr lang="en-US"/>
        </a:p>
      </dgm:t>
    </dgm:pt>
    <dgm:pt modelId="{DF859CDC-6244-4AF2-95C6-2384D41AE4F5}" type="parTrans" cxnId="{D56F1530-C177-49A6-B469-8444B56B804B}">
      <dgm:prSet/>
      <dgm:spPr/>
      <dgm:t>
        <a:bodyPr/>
        <a:lstStyle/>
        <a:p>
          <a:endParaRPr lang="en-US"/>
        </a:p>
      </dgm:t>
    </dgm:pt>
    <dgm:pt modelId="{D8D0EA44-26A6-4F9B-9472-29B2BC7D6ADA}" type="sibTrans" cxnId="{D56F1530-C177-49A6-B469-8444B56B804B}">
      <dgm:prSet/>
      <dgm:spPr/>
      <dgm:t>
        <a:bodyPr/>
        <a:lstStyle/>
        <a:p>
          <a:endParaRPr lang="en-US"/>
        </a:p>
      </dgm:t>
    </dgm:pt>
    <dgm:pt modelId="{39C5F237-4F44-4345-AA76-F98A243A081C}">
      <dgm:prSet/>
      <dgm:spPr/>
      <dgm:t>
        <a:bodyPr/>
        <a:lstStyle/>
        <a:p>
          <a:r>
            <a:rPr lang="en-US" b="0" i="0" baseline="0"/>
            <a:t>Mendeskripsikan tren dan kekuatan utama yang mengubah ruang lingkup pemasaran dalam era hubungan saat ini</a:t>
          </a:r>
          <a:endParaRPr lang="en-US"/>
        </a:p>
      </dgm:t>
    </dgm:pt>
    <dgm:pt modelId="{E5E8D47B-1DF7-4307-919F-17A54BEF7770}" type="parTrans" cxnId="{C451EAE1-2501-4454-92CE-26B1FBAC294A}">
      <dgm:prSet/>
      <dgm:spPr/>
      <dgm:t>
        <a:bodyPr/>
        <a:lstStyle/>
        <a:p>
          <a:endParaRPr lang="en-US"/>
        </a:p>
      </dgm:t>
    </dgm:pt>
    <dgm:pt modelId="{CB984BA4-337B-452C-9B3D-574FA82069FC}" type="sibTrans" cxnId="{C451EAE1-2501-4454-92CE-26B1FBAC294A}">
      <dgm:prSet/>
      <dgm:spPr/>
      <dgm:t>
        <a:bodyPr/>
        <a:lstStyle/>
        <a:p>
          <a:endParaRPr lang="en-US"/>
        </a:p>
      </dgm:t>
    </dgm:pt>
    <dgm:pt modelId="{5A30E330-1DA8-44A1-AEFE-128A32740CEC}" type="pres">
      <dgm:prSet presAssocID="{99E4FB95-E727-4940-BEFD-9C8476704075}" presName="outerComposite" presStyleCnt="0">
        <dgm:presLayoutVars>
          <dgm:chMax val="5"/>
          <dgm:dir/>
          <dgm:resizeHandles val="exact"/>
        </dgm:presLayoutVars>
      </dgm:prSet>
      <dgm:spPr/>
    </dgm:pt>
    <dgm:pt modelId="{96CF77C7-2953-4D12-B320-45F6EF5458AA}" type="pres">
      <dgm:prSet presAssocID="{99E4FB95-E727-4940-BEFD-9C8476704075}" presName="dummyMaxCanvas" presStyleCnt="0">
        <dgm:presLayoutVars/>
      </dgm:prSet>
      <dgm:spPr/>
    </dgm:pt>
    <dgm:pt modelId="{7D8DF484-C7A6-4F1E-A5C5-CF07DE62FF25}" type="pres">
      <dgm:prSet presAssocID="{99E4FB95-E727-4940-BEFD-9C8476704075}" presName="TwoNodes_1" presStyleLbl="node1" presStyleIdx="0" presStyleCnt="2">
        <dgm:presLayoutVars>
          <dgm:bulletEnabled val="1"/>
        </dgm:presLayoutVars>
      </dgm:prSet>
      <dgm:spPr/>
    </dgm:pt>
    <dgm:pt modelId="{467A60DD-5088-4414-87AE-7E1B6DC88514}" type="pres">
      <dgm:prSet presAssocID="{99E4FB95-E727-4940-BEFD-9C8476704075}" presName="TwoNodes_2" presStyleLbl="node1" presStyleIdx="1" presStyleCnt="2">
        <dgm:presLayoutVars>
          <dgm:bulletEnabled val="1"/>
        </dgm:presLayoutVars>
      </dgm:prSet>
      <dgm:spPr/>
    </dgm:pt>
    <dgm:pt modelId="{3BC9786E-6EB3-4DD9-B2FE-F7D44DF38AA3}" type="pres">
      <dgm:prSet presAssocID="{99E4FB95-E727-4940-BEFD-9C8476704075}" presName="TwoConn_1-2" presStyleLbl="fgAccFollowNode1" presStyleIdx="0" presStyleCnt="1">
        <dgm:presLayoutVars>
          <dgm:bulletEnabled val="1"/>
        </dgm:presLayoutVars>
      </dgm:prSet>
      <dgm:spPr/>
    </dgm:pt>
    <dgm:pt modelId="{DE6DAD42-7A3B-4CD2-9C41-AF6CDEDD780D}" type="pres">
      <dgm:prSet presAssocID="{99E4FB95-E727-4940-BEFD-9C8476704075}" presName="TwoNodes_1_text" presStyleLbl="node1" presStyleIdx="1" presStyleCnt="2">
        <dgm:presLayoutVars>
          <dgm:bulletEnabled val="1"/>
        </dgm:presLayoutVars>
      </dgm:prSet>
      <dgm:spPr/>
    </dgm:pt>
    <dgm:pt modelId="{D39793AE-1650-4471-9B86-056A69C797FF}" type="pres">
      <dgm:prSet presAssocID="{99E4FB95-E727-4940-BEFD-9C8476704075}" presName="TwoNodes_2_text" presStyleLbl="node1" presStyleIdx="1" presStyleCnt="2">
        <dgm:presLayoutVars>
          <dgm:bulletEnabled val="1"/>
        </dgm:presLayoutVars>
      </dgm:prSet>
      <dgm:spPr/>
    </dgm:pt>
  </dgm:ptLst>
  <dgm:cxnLst>
    <dgm:cxn modelId="{D56F1530-C177-49A6-B469-8444B56B804B}" srcId="{99E4FB95-E727-4940-BEFD-9C8476704075}" destId="{AC20DEE1-284B-4DE3-B776-18BFFC26C416}" srcOrd="0" destOrd="0" parTransId="{DF859CDC-6244-4AF2-95C6-2384D41AE4F5}" sibTransId="{D8D0EA44-26A6-4F9B-9472-29B2BC7D6ADA}"/>
    <dgm:cxn modelId="{7D0C0036-D2E7-456F-B4F1-63A0AADC84C1}" type="presOf" srcId="{39C5F237-4F44-4345-AA76-F98A243A081C}" destId="{467A60DD-5088-4414-87AE-7E1B6DC88514}" srcOrd="0" destOrd="0" presId="urn:microsoft.com/office/officeart/2005/8/layout/vProcess5"/>
    <dgm:cxn modelId="{5181853A-9DA3-4B0B-825F-8D0765CE6B36}" type="presOf" srcId="{39C5F237-4F44-4345-AA76-F98A243A081C}" destId="{D39793AE-1650-4471-9B86-056A69C797FF}" srcOrd="1" destOrd="0" presId="urn:microsoft.com/office/officeart/2005/8/layout/vProcess5"/>
    <dgm:cxn modelId="{51B49D75-AC9F-4247-8647-E2BC102A3C4F}" type="presOf" srcId="{D8D0EA44-26A6-4F9B-9472-29B2BC7D6ADA}" destId="{3BC9786E-6EB3-4DD9-B2FE-F7D44DF38AA3}" srcOrd="0" destOrd="0" presId="urn:microsoft.com/office/officeart/2005/8/layout/vProcess5"/>
    <dgm:cxn modelId="{10534384-E51B-472E-A5FF-0143B85AD2D9}" type="presOf" srcId="{99E4FB95-E727-4940-BEFD-9C8476704075}" destId="{5A30E330-1DA8-44A1-AEFE-128A32740CEC}" srcOrd="0" destOrd="0" presId="urn:microsoft.com/office/officeart/2005/8/layout/vProcess5"/>
    <dgm:cxn modelId="{BB0BE78B-DC3A-4966-A588-02185E19DE95}" type="presOf" srcId="{AC20DEE1-284B-4DE3-B776-18BFFC26C416}" destId="{DE6DAD42-7A3B-4CD2-9C41-AF6CDEDD780D}" srcOrd="1" destOrd="0" presId="urn:microsoft.com/office/officeart/2005/8/layout/vProcess5"/>
    <dgm:cxn modelId="{81B036DC-A66E-4246-8710-F1DCB1F90875}" type="presOf" srcId="{AC20DEE1-284B-4DE3-B776-18BFFC26C416}" destId="{7D8DF484-C7A6-4F1E-A5C5-CF07DE62FF25}" srcOrd="0" destOrd="0" presId="urn:microsoft.com/office/officeart/2005/8/layout/vProcess5"/>
    <dgm:cxn modelId="{C451EAE1-2501-4454-92CE-26B1FBAC294A}" srcId="{99E4FB95-E727-4940-BEFD-9C8476704075}" destId="{39C5F237-4F44-4345-AA76-F98A243A081C}" srcOrd="1" destOrd="0" parTransId="{E5E8D47B-1DF7-4307-919F-17A54BEF7770}" sibTransId="{CB984BA4-337B-452C-9B3D-574FA82069FC}"/>
    <dgm:cxn modelId="{68757283-3562-483C-A43E-012D4B7FC518}" type="presParOf" srcId="{5A30E330-1DA8-44A1-AEFE-128A32740CEC}" destId="{96CF77C7-2953-4D12-B320-45F6EF5458AA}" srcOrd="0" destOrd="0" presId="urn:microsoft.com/office/officeart/2005/8/layout/vProcess5"/>
    <dgm:cxn modelId="{5F6F3BA9-33EC-43BB-A0C5-D223F6ECE514}" type="presParOf" srcId="{5A30E330-1DA8-44A1-AEFE-128A32740CEC}" destId="{7D8DF484-C7A6-4F1E-A5C5-CF07DE62FF25}" srcOrd="1" destOrd="0" presId="urn:microsoft.com/office/officeart/2005/8/layout/vProcess5"/>
    <dgm:cxn modelId="{9A6B7B09-A05E-43A1-8D06-628C7242A5FC}" type="presParOf" srcId="{5A30E330-1DA8-44A1-AEFE-128A32740CEC}" destId="{467A60DD-5088-4414-87AE-7E1B6DC88514}" srcOrd="2" destOrd="0" presId="urn:microsoft.com/office/officeart/2005/8/layout/vProcess5"/>
    <dgm:cxn modelId="{EAEB7B59-177A-4058-B64F-8B8BEA4752D0}" type="presParOf" srcId="{5A30E330-1DA8-44A1-AEFE-128A32740CEC}" destId="{3BC9786E-6EB3-4DD9-B2FE-F7D44DF38AA3}" srcOrd="3" destOrd="0" presId="urn:microsoft.com/office/officeart/2005/8/layout/vProcess5"/>
    <dgm:cxn modelId="{2A63EE74-B173-466B-B3C1-A96988516B77}" type="presParOf" srcId="{5A30E330-1DA8-44A1-AEFE-128A32740CEC}" destId="{DE6DAD42-7A3B-4CD2-9C41-AF6CDEDD780D}" srcOrd="4" destOrd="0" presId="urn:microsoft.com/office/officeart/2005/8/layout/vProcess5"/>
    <dgm:cxn modelId="{4E32FE27-A2A2-495E-9495-4825B08080F0}" type="presParOf" srcId="{5A30E330-1DA8-44A1-AEFE-128A32740CEC}" destId="{D39793AE-1650-4471-9B86-056A69C797F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FD4573-860A-45DB-8908-B48F6FD7678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4A07AF6-748C-4AD3-9786-9EACC7FB1B75}">
      <dgm:prSet/>
      <dgm:spPr/>
      <dgm:t>
        <a:bodyPr/>
        <a:lstStyle/>
        <a:p>
          <a:r>
            <a:rPr lang="en-US"/>
            <a:t>Kesuksesan financial sering bergantung pada kemampuan pemasaran. Finansial, operasi, akuntansi, dan fungsi bisnis lainnya tidak akan berarti jika tidak ada cukup permintaan akan produk dan jasa sehingga perusahaan bisa menghasilkan keuntungan.</a:t>
          </a:r>
        </a:p>
      </dgm:t>
    </dgm:pt>
    <dgm:pt modelId="{DFBBCF35-70AE-4FFE-BCE5-3D449C89719C}" type="parTrans" cxnId="{A9D831AE-EBB8-4A69-BC0F-3DFC298D35D9}">
      <dgm:prSet/>
      <dgm:spPr/>
      <dgm:t>
        <a:bodyPr/>
        <a:lstStyle/>
        <a:p>
          <a:endParaRPr lang="en-US"/>
        </a:p>
      </dgm:t>
    </dgm:pt>
    <dgm:pt modelId="{13DBCE66-87A0-4959-9A5E-7A84EC8B1DDC}" type="sibTrans" cxnId="{A9D831AE-EBB8-4A69-BC0F-3DFC298D35D9}">
      <dgm:prSet/>
      <dgm:spPr/>
      <dgm:t>
        <a:bodyPr/>
        <a:lstStyle/>
        <a:p>
          <a:endParaRPr lang="en-US"/>
        </a:p>
      </dgm:t>
    </dgm:pt>
    <dgm:pt modelId="{22DF25E4-D9F0-46A8-A9B7-82E8BB61BC0D}">
      <dgm:prSet/>
      <dgm:spPr/>
      <dgm:t>
        <a:bodyPr/>
        <a:lstStyle/>
        <a:p>
          <a:r>
            <a:rPr lang="en-US"/>
            <a:t>Banyak perusahaan kini telah menciptakan posisi </a:t>
          </a:r>
          <a:r>
            <a:rPr lang="en-US" i="1"/>
            <a:t>Chief Marketing Officer </a:t>
          </a:r>
          <a:r>
            <a:rPr lang="en-US"/>
            <a:t>untuk meletakkan pemasaran pada posisi yang lebih setara dengan eksekutif tingkat c lainnya, seperti CEO dan CFO.</a:t>
          </a:r>
        </a:p>
      </dgm:t>
    </dgm:pt>
    <dgm:pt modelId="{C78EE3ED-A432-4DA3-8B5A-E4B796C4830B}" type="parTrans" cxnId="{22106D44-BDB8-4AA0-9B4B-468C3CF02BCA}">
      <dgm:prSet/>
      <dgm:spPr/>
      <dgm:t>
        <a:bodyPr/>
        <a:lstStyle/>
        <a:p>
          <a:endParaRPr lang="en-US"/>
        </a:p>
      </dgm:t>
    </dgm:pt>
    <dgm:pt modelId="{7687C914-9A05-40C6-9324-004344C76DF2}" type="sibTrans" cxnId="{22106D44-BDB8-4AA0-9B4B-468C3CF02BCA}">
      <dgm:prSet/>
      <dgm:spPr/>
      <dgm:t>
        <a:bodyPr/>
        <a:lstStyle/>
        <a:p>
          <a:endParaRPr lang="en-US"/>
        </a:p>
      </dgm:t>
    </dgm:pt>
    <dgm:pt modelId="{BE8067F1-A399-48C4-8901-DCF77D3FD6E1}">
      <dgm:prSet/>
      <dgm:spPr/>
      <dgm:t>
        <a:bodyPr/>
        <a:lstStyle/>
        <a:p>
          <a:r>
            <a:rPr lang="en-US"/>
            <a:t>Namun, pemasaran adalah hal yang rumit, dan bidang ini telah menjadi kelemahan dari banyak perusahaan yang dulu makmur. Sears, Levi’s, General Motors, Kodak, Sony, dan Xerox telah menghadapi pelanggan baru yang lebih kuat dan pesaing yang baru, dan perusahaan – perusahaan tersebut harus memikirkan kembali model bisnis mereka.</a:t>
          </a:r>
        </a:p>
      </dgm:t>
    </dgm:pt>
    <dgm:pt modelId="{31DD320E-B25A-4D5D-B0B2-259CA3F26E19}" type="parTrans" cxnId="{3EBA3461-6D01-4C3F-BF45-A2C9637F5EE6}">
      <dgm:prSet/>
      <dgm:spPr/>
      <dgm:t>
        <a:bodyPr/>
        <a:lstStyle/>
        <a:p>
          <a:endParaRPr lang="en-US"/>
        </a:p>
      </dgm:t>
    </dgm:pt>
    <dgm:pt modelId="{8B51A34B-B958-44D4-8827-07081FF65D68}" type="sibTrans" cxnId="{3EBA3461-6D01-4C3F-BF45-A2C9637F5EE6}">
      <dgm:prSet/>
      <dgm:spPr/>
      <dgm:t>
        <a:bodyPr/>
        <a:lstStyle/>
        <a:p>
          <a:endParaRPr lang="en-US"/>
        </a:p>
      </dgm:t>
    </dgm:pt>
    <dgm:pt modelId="{43104F68-D4CD-4040-87BA-C619C82ADD72}" type="pres">
      <dgm:prSet presAssocID="{26FD4573-860A-45DB-8908-B48F6FD76781}" presName="root" presStyleCnt="0">
        <dgm:presLayoutVars>
          <dgm:dir/>
          <dgm:resizeHandles val="exact"/>
        </dgm:presLayoutVars>
      </dgm:prSet>
      <dgm:spPr/>
    </dgm:pt>
    <dgm:pt modelId="{D133FB16-C8AA-4834-B8B6-0BD9BAC81134}" type="pres">
      <dgm:prSet presAssocID="{44A07AF6-748C-4AD3-9786-9EACC7FB1B75}" presName="compNode" presStyleCnt="0"/>
      <dgm:spPr/>
    </dgm:pt>
    <dgm:pt modelId="{389F30CA-79AC-434C-A01A-B10E11D5C618}" type="pres">
      <dgm:prSet presAssocID="{44A07AF6-748C-4AD3-9786-9EACC7FB1B75}" presName="bgRect" presStyleLbl="bgShp" presStyleIdx="0" presStyleCnt="3"/>
      <dgm:spPr/>
    </dgm:pt>
    <dgm:pt modelId="{73AE16C0-90C3-4355-97A2-C879F0389390}" type="pres">
      <dgm:prSet presAssocID="{44A07AF6-748C-4AD3-9786-9EACC7FB1B7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nabata Tree"/>
        </a:ext>
      </dgm:extLst>
    </dgm:pt>
    <dgm:pt modelId="{15D252D8-2909-4A98-9A6F-BAC1D31216AF}" type="pres">
      <dgm:prSet presAssocID="{44A07AF6-748C-4AD3-9786-9EACC7FB1B75}" presName="spaceRect" presStyleCnt="0"/>
      <dgm:spPr/>
    </dgm:pt>
    <dgm:pt modelId="{8C830663-069F-454E-9167-DD836DF36768}" type="pres">
      <dgm:prSet presAssocID="{44A07AF6-748C-4AD3-9786-9EACC7FB1B75}" presName="parTx" presStyleLbl="revTx" presStyleIdx="0" presStyleCnt="3">
        <dgm:presLayoutVars>
          <dgm:chMax val="0"/>
          <dgm:chPref val="0"/>
        </dgm:presLayoutVars>
      </dgm:prSet>
      <dgm:spPr/>
    </dgm:pt>
    <dgm:pt modelId="{F83C9AEB-5135-4B0C-9F53-9937D316CF14}" type="pres">
      <dgm:prSet presAssocID="{13DBCE66-87A0-4959-9A5E-7A84EC8B1DDC}" presName="sibTrans" presStyleCnt="0"/>
      <dgm:spPr/>
    </dgm:pt>
    <dgm:pt modelId="{EE992F0C-BF1B-4509-B438-B93C446C02FE}" type="pres">
      <dgm:prSet presAssocID="{22DF25E4-D9F0-46A8-A9B7-82E8BB61BC0D}" presName="compNode" presStyleCnt="0"/>
      <dgm:spPr/>
    </dgm:pt>
    <dgm:pt modelId="{6F42A82E-6CB1-4C5C-A2C8-646630CE5CC9}" type="pres">
      <dgm:prSet presAssocID="{22DF25E4-D9F0-46A8-A9B7-82E8BB61BC0D}" presName="bgRect" presStyleLbl="bgShp" presStyleIdx="1" presStyleCnt="3"/>
      <dgm:spPr/>
    </dgm:pt>
    <dgm:pt modelId="{2EC2A5A6-3840-4989-B1C7-A02562A26F88}" type="pres">
      <dgm:prSet presAssocID="{22DF25E4-D9F0-46A8-A9B7-82E8BB61BC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7116B282-EC74-4EA3-9FE0-E425DE37622B}" type="pres">
      <dgm:prSet presAssocID="{22DF25E4-D9F0-46A8-A9B7-82E8BB61BC0D}" presName="spaceRect" presStyleCnt="0"/>
      <dgm:spPr/>
    </dgm:pt>
    <dgm:pt modelId="{A03AFA59-28C1-4628-9F71-80ADE7A5D0FF}" type="pres">
      <dgm:prSet presAssocID="{22DF25E4-D9F0-46A8-A9B7-82E8BB61BC0D}" presName="parTx" presStyleLbl="revTx" presStyleIdx="1" presStyleCnt="3">
        <dgm:presLayoutVars>
          <dgm:chMax val="0"/>
          <dgm:chPref val="0"/>
        </dgm:presLayoutVars>
      </dgm:prSet>
      <dgm:spPr/>
    </dgm:pt>
    <dgm:pt modelId="{28A5E43B-B41D-4641-8A37-A3E11C3DF20E}" type="pres">
      <dgm:prSet presAssocID="{7687C914-9A05-40C6-9324-004344C76DF2}" presName="sibTrans" presStyleCnt="0"/>
      <dgm:spPr/>
    </dgm:pt>
    <dgm:pt modelId="{A7AEFB17-DE64-466A-B2F9-84F27150CE95}" type="pres">
      <dgm:prSet presAssocID="{BE8067F1-A399-48C4-8901-DCF77D3FD6E1}" presName="compNode" presStyleCnt="0"/>
      <dgm:spPr/>
    </dgm:pt>
    <dgm:pt modelId="{1FC58CF7-725C-4011-A348-D78575D24087}" type="pres">
      <dgm:prSet presAssocID="{BE8067F1-A399-48C4-8901-DCF77D3FD6E1}" presName="bgRect" presStyleLbl="bgShp" presStyleIdx="2" presStyleCnt="3"/>
      <dgm:spPr/>
    </dgm:pt>
    <dgm:pt modelId="{E6B593EA-F449-4A64-AD26-5F80533D0730}" type="pres">
      <dgm:prSet presAssocID="{BE8067F1-A399-48C4-8901-DCF77D3FD6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DCF0F904-6BEB-45A5-835C-3F6C7A8FE80C}" type="pres">
      <dgm:prSet presAssocID="{BE8067F1-A399-48C4-8901-DCF77D3FD6E1}" presName="spaceRect" presStyleCnt="0"/>
      <dgm:spPr/>
    </dgm:pt>
    <dgm:pt modelId="{4E3A91C5-80DF-456B-BB5A-F36BAC75CEF6}" type="pres">
      <dgm:prSet presAssocID="{BE8067F1-A399-48C4-8901-DCF77D3FD6E1}" presName="parTx" presStyleLbl="revTx" presStyleIdx="2" presStyleCnt="3">
        <dgm:presLayoutVars>
          <dgm:chMax val="0"/>
          <dgm:chPref val="0"/>
        </dgm:presLayoutVars>
      </dgm:prSet>
      <dgm:spPr/>
    </dgm:pt>
  </dgm:ptLst>
  <dgm:cxnLst>
    <dgm:cxn modelId="{57D4D916-5FD0-4953-B53A-27C4E2E7F254}" type="presOf" srcId="{BE8067F1-A399-48C4-8901-DCF77D3FD6E1}" destId="{4E3A91C5-80DF-456B-BB5A-F36BAC75CEF6}" srcOrd="0" destOrd="0" presId="urn:microsoft.com/office/officeart/2018/2/layout/IconVerticalSolidList"/>
    <dgm:cxn modelId="{48BDE93A-A02B-42D9-B54C-F534D3B0D233}" type="presOf" srcId="{22DF25E4-D9F0-46A8-A9B7-82E8BB61BC0D}" destId="{A03AFA59-28C1-4628-9F71-80ADE7A5D0FF}" srcOrd="0" destOrd="0" presId="urn:microsoft.com/office/officeart/2018/2/layout/IconVerticalSolidList"/>
    <dgm:cxn modelId="{3EBA3461-6D01-4C3F-BF45-A2C9637F5EE6}" srcId="{26FD4573-860A-45DB-8908-B48F6FD76781}" destId="{BE8067F1-A399-48C4-8901-DCF77D3FD6E1}" srcOrd="2" destOrd="0" parTransId="{31DD320E-B25A-4D5D-B0B2-259CA3F26E19}" sibTransId="{8B51A34B-B958-44D4-8827-07081FF65D68}"/>
    <dgm:cxn modelId="{22106D44-BDB8-4AA0-9B4B-468C3CF02BCA}" srcId="{26FD4573-860A-45DB-8908-B48F6FD76781}" destId="{22DF25E4-D9F0-46A8-A9B7-82E8BB61BC0D}" srcOrd="1" destOrd="0" parTransId="{C78EE3ED-A432-4DA3-8B5A-E4B796C4830B}" sibTransId="{7687C914-9A05-40C6-9324-004344C76DF2}"/>
    <dgm:cxn modelId="{E6D2D64B-7F6A-40B7-9412-1CB3EA879EF5}" type="presOf" srcId="{44A07AF6-748C-4AD3-9786-9EACC7FB1B75}" destId="{8C830663-069F-454E-9167-DD836DF36768}" srcOrd="0" destOrd="0" presId="urn:microsoft.com/office/officeart/2018/2/layout/IconVerticalSolidList"/>
    <dgm:cxn modelId="{A9D831AE-EBB8-4A69-BC0F-3DFC298D35D9}" srcId="{26FD4573-860A-45DB-8908-B48F6FD76781}" destId="{44A07AF6-748C-4AD3-9786-9EACC7FB1B75}" srcOrd="0" destOrd="0" parTransId="{DFBBCF35-70AE-4FFE-BCE5-3D449C89719C}" sibTransId="{13DBCE66-87A0-4959-9A5E-7A84EC8B1DDC}"/>
    <dgm:cxn modelId="{D1A087F5-66C3-4A42-9064-BE0FCA057228}" type="presOf" srcId="{26FD4573-860A-45DB-8908-B48F6FD76781}" destId="{43104F68-D4CD-4040-87BA-C619C82ADD72}" srcOrd="0" destOrd="0" presId="urn:microsoft.com/office/officeart/2018/2/layout/IconVerticalSolidList"/>
    <dgm:cxn modelId="{8F280CD9-0B8F-489F-93AF-80037B457241}" type="presParOf" srcId="{43104F68-D4CD-4040-87BA-C619C82ADD72}" destId="{D133FB16-C8AA-4834-B8B6-0BD9BAC81134}" srcOrd="0" destOrd="0" presId="urn:microsoft.com/office/officeart/2018/2/layout/IconVerticalSolidList"/>
    <dgm:cxn modelId="{26F607DC-CC9D-4DD7-836D-F0A8F034A422}" type="presParOf" srcId="{D133FB16-C8AA-4834-B8B6-0BD9BAC81134}" destId="{389F30CA-79AC-434C-A01A-B10E11D5C618}" srcOrd="0" destOrd="0" presId="urn:microsoft.com/office/officeart/2018/2/layout/IconVerticalSolidList"/>
    <dgm:cxn modelId="{06569E72-34A4-4686-925A-F9535C44542A}" type="presParOf" srcId="{D133FB16-C8AA-4834-B8B6-0BD9BAC81134}" destId="{73AE16C0-90C3-4355-97A2-C879F0389390}" srcOrd="1" destOrd="0" presId="urn:microsoft.com/office/officeart/2018/2/layout/IconVerticalSolidList"/>
    <dgm:cxn modelId="{B749A2DD-C2DB-4AF6-82E9-703A51BD5899}" type="presParOf" srcId="{D133FB16-C8AA-4834-B8B6-0BD9BAC81134}" destId="{15D252D8-2909-4A98-9A6F-BAC1D31216AF}" srcOrd="2" destOrd="0" presId="urn:microsoft.com/office/officeart/2018/2/layout/IconVerticalSolidList"/>
    <dgm:cxn modelId="{19B2D920-FA23-4C56-B68C-A4B6EA78B77D}" type="presParOf" srcId="{D133FB16-C8AA-4834-B8B6-0BD9BAC81134}" destId="{8C830663-069F-454E-9167-DD836DF36768}" srcOrd="3" destOrd="0" presId="urn:microsoft.com/office/officeart/2018/2/layout/IconVerticalSolidList"/>
    <dgm:cxn modelId="{DD9433F5-6B20-4A3E-9F11-ACC9D70502E4}" type="presParOf" srcId="{43104F68-D4CD-4040-87BA-C619C82ADD72}" destId="{F83C9AEB-5135-4B0C-9F53-9937D316CF14}" srcOrd="1" destOrd="0" presId="urn:microsoft.com/office/officeart/2018/2/layout/IconVerticalSolidList"/>
    <dgm:cxn modelId="{1E6A1E50-CAF6-4C4B-B54F-A83770AC7911}" type="presParOf" srcId="{43104F68-D4CD-4040-87BA-C619C82ADD72}" destId="{EE992F0C-BF1B-4509-B438-B93C446C02FE}" srcOrd="2" destOrd="0" presId="urn:microsoft.com/office/officeart/2018/2/layout/IconVerticalSolidList"/>
    <dgm:cxn modelId="{0ACB259B-FA93-44F3-81DF-18F3DAA46CD2}" type="presParOf" srcId="{EE992F0C-BF1B-4509-B438-B93C446C02FE}" destId="{6F42A82E-6CB1-4C5C-A2C8-646630CE5CC9}" srcOrd="0" destOrd="0" presId="urn:microsoft.com/office/officeart/2018/2/layout/IconVerticalSolidList"/>
    <dgm:cxn modelId="{B53E1311-7EC3-467F-A553-F12BE6651471}" type="presParOf" srcId="{EE992F0C-BF1B-4509-B438-B93C446C02FE}" destId="{2EC2A5A6-3840-4989-B1C7-A02562A26F88}" srcOrd="1" destOrd="0" presId="urn:microsoft.com/office/officeart/2018/2/layout/IconVerticalSolidList"/>
    <dgm:cxn modelId="{82678047-6360-4052-BD4F-2F7E452F96D7}" type="presParOf" srcId="{EE992F0C-BF1B-4509-B438-B93C446C02FE}" destId="{7116B282-EC74-4EA3-9FE0-E425DE37622B}" srcOrd="2" destOrd="0" presId="urn:microsoft.com/office/officeart/2018/2/layout/IconVerticalSolidList"/>
    <dgm:cxn modelId="{6C5C203D-9CAA-4FF4-A436-4618E8D008E4}" type="presParOf" srcId="{EE992F0C-BF1B-4509-B438-B93C446C02FE}" destId="{A03AFA59-28C1-4628-9F71-80ADE7A5D0FF}" srcOrd="3" destOrd="0" presId="urn:microsoft.com/office/officeart/2018/2/layout/IconVerticalSolidList"/>
    <dgm:cxn modelId="{09B0E32C-EC96-41D3-86DE-73EBB1EAA922}" type="presParOf" srcId="{43104F68-D4CD-4040-87BA-C619C82ADD72}" destId="{28A5E43B-B41D-4641-8A37-A3E11C3DF20E}" srcOrd="3" destOrd="0" presId="urn:microsoft.com/office/officeart/2018/2/layout/IconVerticalSolidList"/>
    <dgm:cxn modelId="{06761A6B-EF34-4D5A-A240-A8F4624898FB}" type="presParOf" srcId="{43104F68-D4CD-4040-87BA-C619C82ADD72}" destId="{A7AEFB17-DE64-466A-B2F9-84F27150CE95}" srcOrd="4" destOrd="0" presId="urn:microsoft.com/office/officeart/2018/2/layout/IconVerticalSolidList"/>
    <dgm:cxn modelId="{51E033D7-2149-4FAA-99E9-B924074A19CC}" type="presParOf" srcId="{A7AEFB17-DE64-466A-B2F9-84F27150CE95}" destId="{1FC58CF7-725C-4011-A348-D78575D24087}" srcOrd="0" destOrd="0" presId="urn:microsoft.com/office/officeart/2018/2/layout/IconVerticalSolidList"/>
    <dgm:cxn modelId="{EC3141AD-8B37-466B-A7E9-8C89FB1F2A30}" type="presParOf" srcId="{A7AEFB17-DE64-466A-B2F9-84F27150CE95}" destId="{E6B593EA-F449-4A64-AD26-5F80533D0730}" srcOrd="1" destOrd="0" presId="urn:microsoft.com/office/officeart/2018/2/layout/IconVerticalSolidList"/>
    <dgm:cxn modelId="{425DAEDF-9785-438B-AB0A-B6F520277121}" type="presParOf" srcId="{A7AEFB17-DE64-466A-B2F9-84F27150CE95}" destId="{DCF0F904-6BEB-45A5-835C-3F6C7A8FE80C}" srcOrd="2" destOrd="0" presId="urn:microsoft.com/office/officeart/2018/2/layout/IconVerticalSolidList"/>
    <dgm:cxn modelId="{466CC0E1-A0D7-4062-A772-5CB9BC96E0CE}" type="presParOf" srcId="{A7AEFB17-DE64-466A-B2F9-84F27150CE95}" destId="{4E3A91C5-80DF-456B-BB5A-F36BAC75CE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B86962-8C45-4457-B918-4C6EAC68695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5D1F736-569D-44F5-9122-709890711858}">
      <dgm:prSet/>
      <dgm:spPr/>
      <dgm:t>
        <a:bodyPr/>
        <a:lstStyle/>
        <a:p>
          <a:r>
            <a:rPr lang="en-US" dirty="0"/>
            <a:t>Inti </a:t>
          </a:r>
          <a:r>
            <a:rPr lang="en-US" dirty="0" err="1"/>
            <a:t>dari</a:t>
          </a:r>
          <a:r>
            <a:rPr lang="en-US" dirty="0"/>
            <a:t> </a:t>
          </a:r>
          <a:r>
            <a:rPr lang="en-US" b="1" dirty="0" err="1"/>
            <a:t>Pemasaran</a:t>
          </a:r>
          <a:r>
            <a:rPr lang="en-US" b="1" dirty="0"/>
            <a:t> </a:t>
          </a:r>
          <a:r>
            <a:rPr lang="en-US" dirty="0" err="1"/>
            <a:t>adalah</a:t>
          </a:r>
          <a:r>
            <a:rPr lang="en-US" dirty="0"/>
            <a:t> </a:t>
          </a:r>
          <a:r>
            <a:rPr lang="en-US" dirty="0" err="1"/>
            <a:t>mengidentifikasi</a:t>
          </a:r>
          <a:r>
            <a:rPr lang="en-US" dirty="0"/>
            <a:t> dan </a:t>
          </a:r>
          <a:r>
            <a:rPr lang="en-US" dirty="0" err="1"/>
            <a:t>memenuhi</a:t>
          </a:r>
          <a:r>
            <a:rPr lang="en-US" dirty="0"/>
            <a:t> </a:t>
          </a:r>
          <a:r>
            <a:rPr lang="en-US" dirty="0" err="1"/>
            <a:t>kebutuhan</a:t>
          </a:r>
          <a:r>
            <a:rPr lang="en-US" dirty="0"/>
            <a:t> </a:t>
          </a:r>
          <a:r>
            <a:rPr lang="en-US" dirty="0" err="1"/>
            <a:t>manusia</a:t>
          </a:r>
          <a:r>
            <a:rPr lang="en-US" dirty="0"/>
            <a:t> dan social. Salah </a:t>
          </a:r>
          <a:r>
            <a:rPr lang="en-US" dirty="0" err="1"/>
            <a:t>satu</a:t>
          </a:r>
          <a:r>
            <a:rPr lang="en-US" dirty="0"/>
            <a:t> </a:t>
          </a:r>
          <a:r>
            <a:rPr lang="en-US" dirty="0" err="1"/>
            <a:t>definisi</a:t>
          </a:r>
          <a:r>
            <a:rPr lang="en-US" dirty="0"/>
            <a:t> yang </a:t>
          </a:r>
          <a:r>
            <a:rPr lang="en-US" dirty="0" err="1"/>
            <a:t>baik</a:t>
          </a:r>
          <a:r>
            <a:rPr lang="en-US" dirty="0"/>
            <a:t> dan </a:t>
          </a:r>
          <a:r>
            <a:rPr lang="en-US" dirty="0" err="1"/>
            <a:t>singkat</a:t>
          </a:r>
          <a:r>
            <a:rPr lang="en-US" dirty="0"/>
            <a:t> </a:t>
          </a:r>
          <a:r>
            <a:rPr lang="en-US" dirty="0" err="1"/>
            <a:t>dari</a:t>
          </a:r>
          <a:r>
            <a:rPr lang="en-US" dirty="0"/>
            <a:t> </a:t>
          </a:r>
          <a:r>
            <a:rPr lang="en-US" dirty="0" err="1"/>
            <a:t>pemasaran</a:t>
          </a:r>
          <a:r>
            <a:rPr lang="en-US" dirty="0"/>
            <a:t> </a:t>
          </a:r>
          <a:r>
            <a:rPr lang="en-US" dirty="0" err="1"/>
            <a:t>adalah</a:t>
          </a:r>
          <a:r>
            <a:rPr lang="en-US" dirty="0"/>
            <a:t> “</a:t>
          </a:r>
          <a:r>
            <a:rPr lang="en-US" dirty="0" err="1"/>
            <a:t>memenuhi</a:t>
          </a:r>
          <a:r>
            <a:rPr lang="en-US" dirty="0"/>
            <a:t> </a:t>
          </a:r>
          <a:r>
            <a:rPr lang="en-US" dirty="0" err="1"/>
            <a:t>kebutuhan</a:t>
          </a:r>
          <a:r>
            <a:rPr lang="en-US" dirty="0"/>
            <a:t> </a:t>
          </a:r>
          <a:r>
            <a:rPr lang="en-US" dirty="0" err="1"/>
            <a:t>dengan</a:t>
          </a:r>
          <a:r>
            <a:rPr lang="en-US" dirty="0"/>
            <a:t> </a:t>
          </a:r>
          <a:r>
            <a:rPr lang="en-US" dirty="0" err="1"/>
            <a:t>cara</a:t>
          </a:r>
          <a:r>
            <a:rPr lang="en-US" dirty="0"/>
            <a:t> yang </a:t>
          </a:r>
          <a:r>
            <a:rPr lang="en-US" dirty="0" err="1"/>
            <a:t>menguntungkan</a:t>
          </a:r>
          <a:r>
            <a:rPr lang="en-US" dirty="0"/>
            <a:t>”.</a:t>
          </a:r>
        </a:p>
      </dgm:t>
    </dgm:pt>
    <dgm:pt modelId="{DCFC0F4E-6C98-44EE-B0C0-5E30B94CDA57}" type="parTrans" cxnId="{1A704073-1355-4130-8D74-08B75D0D1E31}">
      <dgm:prSet/>
      <dgm:spPr/>
      <dgm:t>
        <a:bodyPr/>
        <a:lstStyle/>
        <a:p>
          <a:endParaRPr lang="en-US"/>
        </a:p>
      </dgm:t>
    </dgm:pt>
    <dgm:pt modelId="{E000DCF9-0F7E-48A1-BD92-C2C3DFEBB880}" type="sibTrans" cxnId="{1A704073-1355-4130-8D74-08B75D0D1E31}">
      <dgm:prSet/>
      <dgm:spPr/>
      <dgm:t>
        <a:bodyPr/>
        <a:lstStyle/>
        <a:p>
          <a:endParaRPr lang="en-US"/>
        </a:p>
      </dgm:t>
    </dgm:pt>
    <dgm:pt modelId="{B7C71155-D3BD-4F9E-ACA7-2B23E7C19A33}">
      <dgm:prSet/>
      <dgm:spPr/>
      <dgm:t>
        <a:bodyPr/>
        <a:lstStyle/>
        <a:p>
          <a:r>
            <a:rPr lang="en-US"/>
            <a:t>American Marketing Association (AMA) menawarkan definisi formal berikut: </a:t>
          </a:r>
          <a:r>
            <a:rPr lang="en-US" i="1"/>
            <a:t>Pemasaran adalah suatu fungsi organisasi dan serangkaian proses untuk menciptakan, mengomunisasikan, dan memberikan nilai kepada pelanggan dan untuk mengelola hubungan pelanggan dengan cara yang menguntungkan organisasi dan pemangku kepentingannya.</a:t>
          </a:r>
          <a:endParaRPr lang="en-US"/>
        </a:p>
      </dgm:t>
    </dgm:pt>
    <dgm:pt modelId="{AE2D95C6-DFD0-42F1-ABD0-75F76440FBD0}" type="parTrans" cxnId="{34A2D644-B97D-4E3A-B4AA-E13DB1445F9A}">
      <dgm:prSet/>
      <dgm:spPr/>
      <dgm:t>
        <a:bodyPr/>
        <a:lstStyle/>
        <a:p>
          <a:endParaRPr lang="en-US"/>
        </a:p>
      </dgm:t>
    </dgm:pt>
    <dgm:pt modelId="{D20D1BCF-3AF2-4290-9855-7BBCBF2D6F08}" type="sibTrans" cxnId="{34A2D644-B97D-4E3A-B4AA-E13DB1445F9A}">
      <dgm:prSet/>
      <dgm:spPr/>
      <dgm:t>
        <a:bodyPr/>
        <a:lstStyle/>
        <a:p>
          <a:endParaRPr lang="en-US"/>
        </a:p>
      </dgm:t>
    </dgm:pt>
    <dgm:pt modelId="{174BFDA5-2F1D-4A57-9F74-63849372F477}">
      <dgm:prSet/>
      <dgm:spPr/>
      <dgm:t>
        <a:bodyPr/>
        <a:lstStyle/>
        <a:p>
          <a:r>
            <a:rPr lang="en-US"/>
            <a:t>Karenanya, kita memandang </a:t>
          </a:r>
          <a:r>
            <a:rPr lang="en-US" b="1"/>
            <a:t>Manajemen Pemasaran</a:t>
          </a:r>
          <a:r>
            <a:rPr lang="en-US"/>
            <a:t> sebagai seni dan ilmu </a:t>
          </a:r>
          <a:r>
            <a:rPr lang="en-US" i="1"/>
            <a:t>memilih pasar sasaran dan meraih, mempertahankan, serta menumbuhkan pelanggan dengan menciptakan, menghantarkan, dan mengomunisasikan nilai pelanggan yang unggul.</a:t>
          </a:r>
          <a:endParaRPr lang="en-US"/>
        </a:p>
      </dgm:t>
    </dgm:pt>
    <dgm:pt modelId="{7D3413D2-8B5D-4C64-80C0-085EFA9702C8}" type="parTrans" cxnId="{1F51CBCF-D627-4885-8772-22FF1ADEDB5A}">
      <dgm:prSet/>
      <dgm:spPr/>
      <dgm:t>
        <a:bodyPr/>
        <a:lstStyle/>
        <a:p>
          <a:endParaRPr lang="en-US"/>
        </a:p>
      </dgm:t>
    </dgm:pt>
    <dgm:pt modelId="{C1040FB9-6DB3-4E2C-AAF1-49DFBDCD139B}" type="sibTrans" cxnId="{1F51CBCF-D627-4885-8772-22FF1ADEDB5A}">
      <dgm:prSet/>
      <dgm:spPr/>
      <dgm:t>
        <a:bodyPr/>
        <a:lstStyle/>
        <a:p>
          <a:endParaRPr lang="en-US"/>
        </a:p>
      </dgm:t>
    </dgm:pt>
    <dgm:pt modelId="{38CBB5AD-16DA-4BEB-B86D-3E253011DC21}" type="pres">
      <dgm:prSet presAssocID="{2CB86962-8C45-4457-B918-4C6EAC68695D}" presName="root" presStyleCnt="0">
        <dgm:presLayoutVars>
          <dgm:dir/>
          <dgm:resizeHandles val="exact"/>
        </dgm:presLayoutVars>
      </dgm:prSet>
      <dgm:spPr/>
    </dgm:pt>
    <dgm:pt modelId="{C35D3278-5839-4B7F-8494-3FB5B5230D41}" type="pres">
      <dgm:prSet presAssocID="{75D1F736-569D-44F5-9122-709890711858}" presName="compNode" presStyleCnt="0"/>
      <dgm:spPr/>
    </dgm:pt>
    <dgm:pt modelId="{66B038E2-2A84-4FA0-82C0-C99DFFFA4DD9}" type="pres">
      <dgm:prSet presAssocID="{75D1F736-569D-44F5-9122-709890711858}" presName="bgRect" presStyleLbl="bgShp" presStyleIdx="0" presStyleCnt="3"/>
      <dgm:spPr/>
    </dgm:pt>
    <dgm:pt modelId="{A0575AA9-1E3C-41DD-8EE4-18B8F536CF01}" type="pres">
      <dgm:prSet presAssocID="{75D1F736-569D-44F5-9122-7098907118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CC7C243C-468B-4E76-80A3-12FD1DF8CA0F}" type="pres">
      <dgm:prSet presAssocID="{75D1F736-569D-44F5-9122-709890711858}" presName="spaceRect" presStyleCnt="0"/>
      <dgm:spPr/>
    </dgm:pt>
    <dgm:pt modelId="{4F5AE115-091C-4F34-8EFA-923E72CDB08C}" type="pres">
      <dgm:prSet presAssocID="{75D1F736-569D-44F5-9122-709890711858}" presName="parTx" presStyleLbl="revTx" presStyleIdx="0" presStyleCnt="3">
        <dgm:presLayoutVars>
          <dgm:chMax val="0"/>
          <dgm:chPref val="0"/>
        </dgm:presLayoutVars>
      </dgm:prSet>
      <dgm:spPr/>
    </dgm:pt>
    <dgm:pt modelId="{9CDA340C-9526-41E7-A1A5-68E72876EEC2}" type="pres">
      <dgm:prSet presAssocID="{E000DCF9-0F7E-48A1-BD92-C2C3DFEBB880}" presName="sibTrans" presStyleCnt="0"/>
      <dgm:spPr/>
    </dgm:pt>
    <dgm:pt modelId="{0332C2CA-1A2B-4E16-889A-DD1ADC08F262}" type="pres">
      <dgm:prSet presAssocID="{B7C71155-D3BD-4F9E-ACA7-2B23E7C19A33}" presName="compNode" presStyleCnt="0"/>
      <dgm:spPr/>
    </dgm:pt>
    <dgm:pt modelId="{5475C81A-4A0C-4978-8618-C2C2DCB5C889}" type="pres">
      <dgm:prSet presAssocID="{B7C71155-D3BD-4F9E-ACA7-2B23E7C19A33}" presName="bgRect" presStyleLbl="bgShp" presStyleIdx="1" presStyleCnt="3"/>
      <dgm:spPr/>
    </dgm:pt>
    <dgm:pt modelId="{04E5AA15-EA6F-49BD-918A-2CCD3891AF9A}" type="pres">
      <dgm:prSet presAssocID="{B7C71155-D3BD-4F9E-ACA7-2B23E7C19A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93216743-E8E2-4BAD-BD79-5F48A2196838}" type="pres">
      <dgm:prSet presAssocID="{B7C71155-D3BD-4F9E-ACA7-2B23E7C19A33}" presName="spaceRect" presStyleCnt="0"/>
      <dgm:spPr/>
    </dgm:pt>
    <dgm:pt modelId="{7F6308E5-92C9-4831-BD92-916AB6E7CD8F}" type="pres">
      <dgm:prSet presAssocID="{B7C71155-D3BD-4F9E-ACA7-2B23E7C19A33}" presName="parTx" presStyleLbl="revTx" presStyleIdx="1" presStyleCnt="3">
        <dgm:presLayoutVars>
          <dgm:chMax val="0"/>
          <dgm:chPref val="0"/>
        </dgm:presLayoutVars>
      </dgm:prSet>
      <dgm:spPr/>
    </dgm:pt>
    <dgm:pt modelId="{1BBF8349-B54E-4FB2-9BF0-765FA6BD3DE2}" type="pres">
      <dgm:prSet presAssocID="{D20D1BCF-3AF2-4290-9855-7BBCBF2D6F08}" presName="sibTrans" presStyleCnt="0"/>
      <dgm:spPr/>
    </dgm:pt>
    <dgm:pt modelId="{B307277C-2CE0-4E77-BBD5-5FAE5FB06C85}" type="pres">
      <dgm:prSet presAssocID="{174BFDA5-2F1D-4A57-9F74-63849372F477}" presName="compNode" presStyleCnt="0"/>
      <dgm:spPr/>
    </dgm:pt>
    <dgm:pt modelId="{3A995480-1153-40BE-B2F5-B1E9AB192795}" type="pres">
      <dgm:prSet presAssocID="{174BFDA5-2F1D-4A57-9F74-63849372F477}" presName="bgRect" presStyleLbl="bgShp" presStyleIdx="2" presStyleCnt="3"/>
      <dgm:spPr/>
    </dgm:pt>
    <dgm:pt modelId="{803203F0-808D-4247-96FB-5695E1F63185}" type="pres">
      <dgm:prSet presAssocID="{174BFDA5-2F1D-4A57-9F74-63849372F47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8E3AA4BF-47B7-4A3F-BBE9-43E3076FF8D2}" type="pres">
      <dgm:prSet presAssocID="{174BFDA5-2F1D-4A57-9F74-63849372F477}" presName="spaceRect" presStyleCnt="0"/>
      <dgm:spPr/>
    </dgm:pt>
    <dgm:pt modelId="{9CB3D643-A2A0-4210-8EA3-A85038E13BBA}" type="pres">
      <dgm:prSet presAssocID="{174BFDA5-2F1D-4A57-9F74-63849372F477}" presName="parTx" presStyleLbl="revTx" presStyleIdx="2" presStyleCnt="3">
        <dgm:presLayoutVars>
          <dgm:chMax val="0"/>
          <dgm:chPref val="0"/>
        </dgm:presLayoutVars>
      </dgm:prSet>
      <dgm:spPr/>
    </dgm:pt>
  </dgm:ptLst>
  <dgm:cxnLst>
    <dgm:cxn modelId="{277D9907-B48C-4438-80D7-DDD6232B6637}" type="presOf" srcId="{2CB86962-8C45-4457-B918-4C6EAC68695D}" destId="{38CBB5AD-16DA-4BEB-B86D-3E253011DC21}" srcOrd="0" destOrd="0" presId="urn:microsoft.com/office/officeart/2018/2/layout/IconVerticalSolidList"/>
    <dgm:cxn modelId="{34A2D644-B97D-4E3A-B4AA-E13DB1445F9A}" srcId="{2CB86962-8C45-4457-B918-4C6EAC68695D}" destId="{B7C71155-D3BD-4F9E-ACA7-2B23E7C19A33}" srcOrd="1" destOrd="0" parTransId="{AE2D95C6-DFD0-42F1-ABD0-75F76440FBD0}" sibTransId="{D20D1BCF-3AF2-4290-9855-7BBCBF2D6F08}"/>
    <dgm:cxn modelId="{DBBF7F6E-8712-4702-87AB-457D2F54A8B7}" type="presOf" srcId="{174BFDA5-2F1D-4A57-9F74-63849372F477}" destId="{9CB3D643-A2A0-4210-8EA3-A85038E13BBA}" srcOrd="0" destOrd="0" presId="urn:microsoft.com/office/officeart/2018/2/layout/IconVerticalSolidList"/>
    <dgm:cxn modelId="{1A704073-1355-4130-8D74-08B75D0D1E31}" srcId="{2CB86962-8C45-4457-B918-4C6EAC68695D}" destId="{75D1F736-569D-44F5-9122-709890711858}" srcOrd="0" destOrd="0" parTransId="{DCFC0F4E-6C98-44EE-B0C0-5E30B94CDA57}" sibTransId="{E000DCF9-0F7E-48A1-BD92-C2C3DFEBB880}"/>
    <dgm:cxn modelId="{E80652A6-B1AF-499E-B415-37F973DD179D}" type="presOf" srcId="{75D1F736-569D-44F5-9122-709890711858}" destId="{4F5AE115-091C-4F34-8EFA-923E72CDB08C}" srcOrd="0" destOrd="0" presId="urn:microsoft.com/office/officeart/2018/2/layout/IconVerticalSolidList"/>
    <dgm:cxn modelId="{ED805ABC-B16E-4A2A-8D69-23476ECB6068}" type="presOf" srcId="{B7C71155-D3BD-4F9E-ACA7-2B23E7C19A33}" destId="{7F6308E5-92C9-4831-BD92-916AB6E7CD8F}" srcOrd="0" destOrd="0" presId="urn:microsoft.com/office/officeart/2018/2/layout/IconVerticalSolidList"/>
    <dgm:cxn modelId="{1F51CBCF-D627-4885-8772-22FF1ADEDB5A}" srcId="{2CB86962-8C45-4457-B918-4C6EAC68695D}" destId="{174BFDA5-2F1D-4A57-9F74-63849372F477}" srcOrd="2" destOrd="0" parTransId="{7D3413D2-8B5D-4C64-80C0-085EFA9702C8}" sibTransId="{C1040FB9-6DB3-4E2C-AAF1-49DFBDCD139B}"/>
    <dgm:cxn modelId="{E3FB38E0-C632-4DA1-A567-9E07102D5CBB}" type="presParOf" srcId="{38CBB5AD-16DA-4BEB-B86D-3E253011DC21}" destId="{C35D3278-5839-4B7F-8494-3FB5B5230D41}" srcOrd="0" destOrd="0" presId="urn:microsoft.com/office/officeart/2018/2/layout/IconVerticalSolidList"/>
    <dgm:cxn modelId="{64A98959-7DA8-45FB-939B-4C5CE07C3D27}" type="presParOf" srcId="{C35D3278-5839-4B7F-8494-3FB5B5230D41}" destId="{66B038E2-2A84-4FA0-82C0-C99DFFFA4DD9}" srcOrd="0" destOrd="0" presId="urn:microsoft.com/office/officeart/2018/2/layout/IconVerticalSolidList"/>
    <dgm:cxn modelId="{E95AA0A9-5370-4C52-BC2C-4A9F507C4C56}" type="presParOf" srcId="{C35D3278-5839-4B7F-8494-3FB5B5230D41}" destId="{A0575AA9-1E3C-41DD-8EE4-18B8F536CF01}" srcOrd="1" destOrd="0" presId="urn:microsoft.com/office/officeart/2018/2/layout/IconVerticalSolidList"/>
    <dgm:cxn modelId="{58DBE8DF-D267-432B-97C7-8243FB94C1DE}" type="presParOf" srcId="{C35D3278-5839-4B7F-8494-3FB5B5230D41}" destId="{CC7C243C-468B-4E76-80A3-12FD1DF8CA0F}" srcOrd="2" destOrd="0" presId="urn:microsoft.com/office/officeart/2018/2/layout/IconVerticalSolidList"/>
    <dgm:cxn modelId="{914C40CC-C745-41B1-BEF3-CCDF9C3444E7}" type="presParOf" srcId="{C35D3278-5839-4B7F-8494-3FB5B5230D41}" destId="{4F5AE115-091C-4F34-8EFA-923E72CDB08C}" srcOrd="3" destOrd="0" presId="urn:microsoft.com/office/officeart/2018/2/layout/IconVerticalSolidList"/>
    <dgm:cxn modelId="{204F2377-9027-4590-AEA1-B8C2924C0BA4}" type="presParOf" srcId="{38CBB5AD-16DA-4BEB-B86D-3E253011DC21}" destId="{9CDA340C-9526-41E7-A1A5-68E72876EEC2}" srcOrd="1" destOrd="0" presId="urn:microsoft.com/office/officeart/2018/2/layout/IconVerticalSolidList"/>
    <dgm:cxn modelId="{9F700B5B-8529-4465-A5E2-F0768E4505BA}" type="presParOf" srcId="{38CBB5AD-16DA-4BEB-B86D-3E253011DC21}" destId="{0332C2CA-1A2B-4E16-889A-DD1ADC08F262}" srcOrd="2" destOrd="0" presId="urn:microsoft.com/office/officeart/2018/2/layout/IconVerticalSolidList"/>
    <dgm:cxn modelId="{12C6CE7B-AE6D-4E65-86D8-932EA6E63BF5}" type="presParOf" srcId="{0332C2CA-1A2B-4E16-889A-DD1ADC08F262}" destId="{5475C81A-4A0C-4978-8618-C2C2DCB5C889}" srcOrd="0" destOrd="0" presId="urn:microsoft.com/office/officeart/2018/2/layout/IconVerticalSolidList"/>
    <dgm:cxn modelId="{99D3029C-CE59-44A1-BAFB-117657FFE661}" type="presParOf" srcId="{0332C2CA-1A2B-4E16-889A-DD1ADC08F262}" destId="{04E5AA15-EA6F-49BD-918A-2CCD3891AF9A}" srcOrd="1" destOrd="0" presId="urn:microsoft.com/office/officeart/2018/2/layout/IconVerticalSolidList"/>
    <dgm:cxn modelId="{9AA2BEF3-EBEE-4C16-BCDF-43247AFDB731}" type="presParOf" srcId="{0332C2CA-1A2B-4E16-889A-DD1ADC08F262}" destId="{93216743-E8E2-4BAD-BD79-5F48A2196838}" srcOrd="2" destOrd="0" presId="urn:microsoft.com/office/officeart/2018/2/layout/IconVerticalSolidList"/>
    <dgm:cxn modelId="{493101D1-464B-4619-B2AC-36F86030D6B7}" type="presParOf" srcId="{0332C2CA-1A2B-4E16-889A-DD1ADC08F262}" destId="{7F6308E5-92C9-4831-BD92-916AB6E7CD8F}" srcOrd="3" destOrd="0" presId="urn:microsoft.com/office/officeart/2018/2/layout/IconVerticalSolidList"/>
    <dgm:cxn modelId="{FE00DD59-2D94-41F2-B401-F857A56B3672}" type="presParOf" srcId="{38CBB5AD-16DA-4BEB-B86D-3E253011DC21}" destId="{1BBF8349-B54E-4FB2-9BF0-765FA6BD3DE2}" srcOrd="3" destOrd="0" presId="urn:microsoft.com/office/officeart/2018/2/layout/IconVerticalSolidList"/>
    <dgm:cxn modelId="{3A368FDC-899C-469D-A57B-BA7BC18CBAE2}" type="presParOf" srcId="{38CBB5AD-16DA-4BEB-B86D-3E253011DC21}" destId="{B307277C-2CE0-4E77-BBD5-5FAE5FB06C85}" srcOrd="4" destOrd="0" presId="urn:microsoft.com/office/officeart/2018/2/layout/IconVerticalSolidList"/>
    <dgm:cxn modelId="{E0BD4DD9-8309-41D3-A1A8-2A5111B9A44D}" type="presParOf" srcId="{B307277C-2CE0-4E77-BBD5-5FAE5FB06C85}" destId="{3A995480-1153-40BE-B2F5-B1E9AB192795}" srcOrd="0" destOrd="0" presId="urn:microsoft.com/office/officeart/2018/2/layout/IconVerticalSolidList"/>
    <dgm:cxn modelId="{4DB8C216-B586-40C7-A95E-837A74804A86}" type="presParOf" srcId="{B307277C-2CE0-4E77-BBD5-5FAE5FB06C85}" destId="{803203F0-808D-4247-96FB-5695E1F63185}" srcOrd="1" destOrd="0" presId="urn:microsoft.com/office/officeart/2018/2/layout/IconVerticalSolidList"/>
    <dgm:cxn modelId="{B1F3F7CF-96D7-4D49-A955-335C1C15F042}" type="presParOf" srcId="{B307277C-2CE0-4E77-BBD5-5FAE5FB06C85}" destId="{8E3AA4BF-47B7-4A3F-BBE9-43E3076FF8D2}" srcOrd="2" destOrd="0" presId="urn:microsoft.com/office/officeart/2018/2/layout/IconVerticalSolidList"/>
    <dgm:cxn modelId="{14FA5543-A8E9-4AB1-B564-4F776FA8A9B7}" type="presParOf" srcId="{B307277C-2CE0-4E77-BBD5-5FAE5FB06C85}" destId="{9CB3D643-A2A0-4210-8EA3-A85038E13BB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5EB165-E76A-4774-82D9-FC4EB8BE0FA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6FE370A-D34D-49E7-A654-770CDE3CF17B}">
      <dgm:prSet/>
      <dgm:spPr/>
      <dgm:t>
        <a:bodyPr/>
        <a:lstStyle/>
        <a:p>
          <a:r>
            <a:rPr lang="en-US" b="1"/>
            <a:t>Pemasar</a:t>
          </a:r>
          <a:endParaRPr lang="en-US"/>
        </a:p>
      </dgm:t>
    </dgm:pt>
    <dgm:pt modelId="{A598D08A-A8BB-4111-A292-CC57D09A3A2B}" type="parTrans" cxnId="{80C67FF5-E11D-42BD-A876-868524E88DD5}">
      <dgm:prSet/>
      <dgm:spPr/>
      <dgm:t>
        <a:bodyPr/>
        <a:lstStyle/>
        <a:p>
          <a:endParaRPr lang="en-US"/>
        </a:p>
      </dgm:t>
    </dgm:pt>
    <dgm:pt modelId="{9BEFC523-4FF8-4590-BA22-37D387E7C227}" type="sibTrans" cxnId="{80C67FF5-E11D-42BD-A876-868524E88DD5}">
      <dgm:prSet/>
      <dgm:spPr/>
      <dgm:t>
        <a:bodyPr/>
        <a:lstStyle/>
        <a:p>
          <a:endParaRPr lang="en-US"/>
        </a:p>
      </dgm:t>
    </dgm:pt>
    <dgm:pt modelId="{EE91B386-C749-4753-95DC-0527FE90060A}">
      <dgm:prSet/>
      <dgm:spPr/>
      <dgm:t>
        <a:bodyPr/>
        <a:lstStyle/>
        <a:p>
          <a:r>
            <a:rPr lang="en-US"/>
            <a:t>Seseorang yang mencari respons, perhatian, pembelian, dukungan,   sumbangan dari pihak lain yang disebut prospek.</a:t>
          </a:r>
        </a:p>
      </dgm:t>
    </dgm:pt>
    <dgm:pt modelId="{5D0373FC-0C88-4768-B623-CBECCE4C3EAB}" type="parTrans" cxnId="{7733ECDF-19B5-43E9-99EE-D65F176BCD4D}">
      <dgm:prSet/>
      <dgm:spPr/>
      <dgm:t>
        <a:bodyPr/>
        <a:lstStyle/>
        <a:p>
          <a:endParaRPr lang="en-US"/>
        </a:p>
      </dgm:t>
    </dgm:pt>
    <dgm:pt modelId="{E9717C9F-B43F-4F7D-9C3A-DE66B1C116D7}" type="sibTrans" cxnId="{7733ECDF-19B5-43E9-99EE-D65F176BCD4D}">
      <dgm:prSet/>
      <dgm:spPr/>
      <dgm:t>
        <a:bodyPr/>
        <a:lstStyle/>
        <a:p>
          <a:endParaRPr lang="en-US"/>
        </a:p>
      </dgm:t>
    </dgm:pt>
    <dgm:pt modelId="{6741B85A-2CEC-435C-8648-90D6190A4A29}">
      <dgm:prSet/>
      <dgm:spPr/>
      <dgm:t>
        <a:bodyPr/>
        <a:lstStyle/>
        <a:p>
          <a:r>
            <a:rPr lang="en-US" b="1"/>
            <a:t>Prospek /target pasar/ segmen pasar</a:t>
          </a:r>
          <a:endParaRPr lang="en-US"/>
        </a:p>
      </dgm:t>
    </dgm:pt>
    <dgm:pt modelId="{A9C44C07-D99F-4420-B235-B002D0D3288C}" type="parTrans" cxnId="{4EF0330C-EF4E-4452-9011-3BA052824B36}">
      <dgm:prSet/>
      <dgm:spPr/>
      <dgm:t>
        <a:bodyPr/>
        <a:lstStyle/>
        <a:p>
          <a:endParaRPr lang="en-US"/>
        </a:p>
      </dgm:t>
    </dgm:pt>
    <dgm:pt modelId="{5F36CE21-C8EE-4211-A6DF-764FDE8682E9}" type="sibTrans" cxnId="{4EF0330C-EF4E-4452-9011-3BA052824B36}">
      <dgm:prSet/>
      <dgm:spPr/>
      <dgm:t>
        <a:bodyPr/>
        <a:lstStyle/>
        <a:p>
          <a:endParaRPr lang="en-US"/>
        </a:p>
      </dgm:t>
    </dgm:pt>
    <dgm:pt modelId="{82E06F5D-C3F2-4642-B671-78F267967485}">
      <dgm:prSet/>
      <dgm:spPr/>
      <dgm:t>
        <a:bodyPr/>
        <a:lstStyle/>
        <a:p>
          <a:r>
            <a:rPr lang="en-US" dirty="0" err="1"/>
            <a:t>Pemberi</a:t>
          </a:r>
          <a:r>
            <a:rPr lang="en-US" dirty="0"/>
            <a:t> </a:t>
          </a:r>
          <a:r>
            <a:rPr lang="en-US" dirty="0" err="1"/>
            <a:t>respons</a:t>
          </a:r>
          <a:r>
            <a:rPr lang="en-US" dirty="0"/>
            <a:t> </a:t>
          </a:r>
          <a:r>
            <a:rPr lang="en-US" dirty="0" err="1"/>
            <a:t>kepada</a:t>
          </a:r>
          <a:r>
            <a:rPr lang="en-US" dirty="0"/>
            <a:t> </a:t>
          </a:r>
          <a:r>
            <a:rPr lang="en-US" dirty="0" err="1"/>
            <a:t>pemasar</a:t>
          </a:r>
          <a:r>
            <a:rPr lang="en-US" dirty="0"/>
            <a:t>.</a:t>
          </a:r>
        </a:p>
      </dgm:t>
    </dgm:pt>
    <dgm:pt modelId="{0EFF21BE-65CE-4F0D-A769-E924BD5B6E17}" type="parTrans" cxnId="{99DB0EB6-8823-4CFE-BC7D-738489FB3D9A}">
      <dgm:prSet/>
      <dgm:spPr/>
      <dgm:t>
        <a:bodyPr/>
        <a:lstStyle/>
        <a:p>
          <a:endParaRPr lang="en-US"/>
        </a:p>
      </dgm:t>
    </dgm:pt>
    <dgm:pt modelId="{950B8ACB-E044-4367-B142-95D02F779B2A}" type="sibTrans" cxnId="{99DB0EB6-8823-4CFE-BC7D-738489FB3D9A}">
      <dgm:prSet/>
      <dgm:spPr/>
      <dgm:t>
        <a:bodyPr/>
        <a:lstStyle/>
        <a:p>
          <a:endParaRPr lang="en-US"/>
        </a:p>
      </dgm:t>
    </dgm:pt>
    <dgm:pt modelId="{5F4E3DC0-D197-4C55-A31E-04AEDED8E5CA}">
      <dgm:prSet/>
      <dgm:spPr/>
      <dgm:t>
        <a:bodyPr/>
        <a:lstStyle/>
        <a:p>
          <a:r>
            <a:rPr lang="en-US" b="1"/>
            <a:t>Pasar dulu</a:t>
          </a:r>
          <a:endParaRPr lang="en-US"/>
        </a:p>
      </dgm:t>
    </dgm:pt>
    <dgm:pt modelId="{EFFDFEF2-91D4-48CD-9188-DD29BB281ED8}" type="parTrans" cxnId="{A5D3BC22-6F49-4115-9093-CA09BB5A0D9C}">
      <dgm:prSet/>
      <dgm:spPr/>
      <dgm:t>
        <a:bodyPr/>
        <a:lstStyle/>
        <a:p>
          <a:endParaRPr lang="en-US"/>
        </a:p>
      </dgm:t>
    </dgm:pt>
    <dgm:pt modelId="{CFC7207B-9E32-4A9B-8AAF-96BBD852FC30}" type="sibTrans" cxnId="{A5D3BC22-6F49-4115-9093-CA09BB5A0D9C}">
      <dgm:prSet/>
      <dgm:spPr/>
      <dgm:t>
        <a:bodyPr/>
        <a:lstStyle/>
        <a:p>
          <a:endParaRPr lang="en-US"/>
        </a:p>
      </dgm:t>
    </dgm:pt>
    <dgm:pt modelId="{0C830C89-0F33-4204-AC7F-A2641A41B731}">
      <dgm:prSet/>
      <dgm:spPr/>
      <dgm:t>
        <a:bodyPr/>
        <a:lstStyle/>
        <a:p>
          <a:r>
            <a:rPr lang="en-US"/>
            <a:t>Tempat fisik dimana pembeli dan penjual berkumpul untuk membeli dan menjual barang.</a:t>
          </a:r>
        </a:p>
      </dgm:t>
    </dgm:pt>
    <dgm:pt modelId="{5099B433-E4B7-41F1-B8E2-0F6236BD0EDB}" type="parTrans" cxnId="{CF45FE82-1BDC-4D3E-911F-C5C7A9A4F1A0}">
      <dgm:prSet/>
      <dgm:spPr/>
      <dgm:t>
        <a:bodyPr/>
        <a:lstStyle/>
        <a:p>
          <a:endParaRPr lang="en-US"/>
        </a:p>
      </dgm:t>
    </dgm:pt>
    <dgm:pt modelId="{B7B47385-951D-4060-BD97-7F71370E1690}" type="sibTrans" cxnId="{CF45FE82-1BDC-4D3E-911F-C5C7A9A4F1A0}">
      <dgm:prSet/>
      <dgm:spPr/>
      <dgm:t>
        <a:bodyPr/>
        <a:lstStyle/>
        <a:p>
          <a:endParaRPr lang="en-US"/>
        </a:p>
      </dgm:t>
    </dgm:pt>
    <dgm:pt modelId="{00FD69E6-768C-47D0-A965-29AEBEF2CD77}">
      <dgm:prSet/>
      <dgm:spPr/>
      <dgm:t>
        <a:bodyPr/>
        <a:lstStyle/>
        <a:p>
          <a:r>
            <a:rPr lang="en-US" b="1"/>
            <a:t>Pasar Saat ini</a:t>
          </a:r>
          <a:endParaRPr lang="en-US"/>
        </a:p>
      </dgm:t>
    </dgm:pt>
    <dgm:pt modelId="{B7E5539F-8963-4432-B71A-710B94928CF3}" type="parTrans" cxnId="{127E42E1-3487-4826-BA7C-D6CAC99E7C6B}">
      <dgm:prSet/>
      <dgm:spPr/>
      <dgm:t>
        <a:bodyPr/>
        <a:lstStyle/>
        <a:p>
          <a:endParaRPr lang="en-US"/>
        </a:p>
      </dgm:t>
    </dgm:pt>
    <dgm:pt modelId="{01F20473-A4F3-4AE6-AD9E-C870E20CA8F8}" type="sibTrans" cxnId="{127E42E1-3487-4826-BA7C-D6CAC99E7C6B}">
      <dgm:prSet/>
      <dgm:spPr/>
      <dgm:t>
        <a:bodyPr/>
        <a:lstStyle/>
        <a:p>
          <a:endParaRPr lang="en-US"/>
        </a:p>
      </dgm:t>
    </dgm:pt>
    <dgm:pt modelId="{5506D24E-4909-4E76-A6B6-96BB43F0F96F}">
      <dgm:prSet/>
      <dgm:spPr/>
      <dgm:t>
        <a:bodyPr/>
        <a:lstStyle/>
        <a:p>
          <a:r>
            <a:rPr lang="en-US"/>
            <a:t>Tempat bertemu pembeli dan penjual berinteraksi di dunia maya/ secara on line</a:t>
          </a:r>
        </a:p>
      </dgm:t>
    </dgm:pt>
    <dgm:pt modelId="{7D661D58-64C1-4179-AB52-62F17FE5900C}" type="parTrans" cxnId="{AACC43E6-5F3E-40D7-A267-7BCE5C085241}">
      <dgm:prSet/>
      <dgm:spPr/>
      <dgm:t>
        <a:bodyPr/>
        <a:lstStyle/>
        <a:p>
          <a:endParaRPr lang="en-US"/>
        </a:p>
      </dgm:t>
    </dgm:pt>
    <dgm:pt modelId="{2571FA85-F379-4D33-9706-7B72915B0EF7}" type="sibTrans" cxnId="{AACC43E6-5F3E-40D7-A267-7BCE5C085241}">
      <dgm:prSet/>
      <dgm:spPr/>
      <dgm:t>
        <a:bodyPr/>
        <a:lstStyle/>
        <a:p>
          <a:endParaRPr lang="en-US"/>
        </a:p>
      </dgm:t>
    </dgm:pt>
    <dgm:pt modelId="{1B30E5F0-9507-45D3-A8BA-5315F11F0177}" type="pres">
      <dgm:prSet presAssocID="{DD5EB165-E76A-4774-82D9-FC4EB8BE0FAF}" presName="linear" presStyleCnt="0">
        <dgm:presLayoutVars>
          <dgm:animLvl val="lvl"/>
          <dgm:resizeHandles val="exact"/>
        </dgm:presLayoutVars>
      </dgm:prSet>
      <dgm:spPr/>
    </dgm:pt>
    <dgm:pt modelId="{73DCAF1F-7D55-43A7-A7AE-11134E266296}" type="pres">
      <dgm:prSet presAssocID="{06FE370A-D34D-49E7-A654-770CDE3CF17B}" presName="parentText" presStyleLbl="node1" presStyleIdx="0" presStyleCnt="8">
        <dgm:presLayoutVars>
          <dgm:chMax val="0"/>
          <dgm:bulletEnabled val="1"/>
        </dgm:presLayoutVars>
      </dgm:prSet>
      <dgm:spPr/>
    </dgm:pt>
    <dgm:pt modelId="{9247D5F5-3746-4860-BB2A-F9FCC879DFA5}" type="pres">
      <dgm:prSet presAssocID="{9BEFC523-4FF8-4590-BA22-37D387E7C227}" presName="spacer" presStyleCnt="0"/>
      <dgm:spPr/>
    </dgm:pt>
    <dgm:pt modelId="{CF0539C9-209B-4CC4-B55E-F4E63F0B8364}" type="pres">
      <dgm:prSet presAssocID="{EE91B386-C749-4753-95DC-0527FE90060A}" presName="parentText" presStyleLbl="node1" presStyleIdx="1" presStyleCnt="8">
        <dgm:presLayoutVars>
          <dgm:chMax val="0"/>
          <dgm:bulletEnabled val="1"/>
        </dgm:presLayoutVars>
      </dgm:prSet>
      <dgm:spPr/>
    </dgm:pt>
    <dgm:pt modelId="{351CA7D2-9046-4E1E-8BAE-0650C4BE35B1}" type="pres">
      <dgm:prSet presAssocID="{E9717C9F-B43F-4F7D-9C3A-DE66B1C116D7}" presName="spacer" presStyleCnt="0"/>
      <dgm:spPr/>
    </dgm:pt>
    <dgm:pt modelId="{6A3EB648-5DDB-40A2-BBE6-3E6D9BFB7A30}" type="pres">
      <dgm:prSet presAssocID="{6741B85A-2CEC-435C-8648-90D6190A4A29}" presName="parentText" presStyleLbl="node1" presStyleIdx="2" presStyleCnt="8">
        <dgm:presLayoutVars>
          <dgm:chMax val="0"/>
          <dgm:bulletEnabled val="1"/>
        </dgm:presLayoutVars>
      </dgm:prSet>
      <dgm:spPr/>
    </dgm:pt>
    <dgm:pt modelId="{D4148CF8-A55D-48CA-88D5-1415222649EB}" type="pres">
      <dgm:prSet presAssocID="{5F36CE21-C8EE-4211-A6DF-764FDE8682E9}" presName="spacer" presStyleCnt="0"/>
      <dgm:spPr/>
    </dgm:pt>
    <dgm:pt modelId="{BFEABC97-D1E9-46D1-ABC1-B742E62C5348}" type="pres">
      <dgm:prSet presAssocID="{82E06F5D-C3F2-4642-B671-78F267967485}" presName="parentText" presStyleLbl="node1" presStyleIdx="3" presStyleCnt="8">
        <dgm:presLayoutVars>
          <dgm:chMax val="0"/>
          <dgm:bulletEnabled val="1"/>
        </dgm:presLayoutVars>
      </dgm:prSet>
      <dgm:spPr/>
    </dgm:pt>
    <dgm:pt modelId="{A93F6781-A0F2-4724-ACDE-E82C9EE62391}" type="pres">
      <dgm:prSet presAssocID="{950B8ACB-E044-4367-B142-95D02F779B2A}" presName="spacer" presStyleCnt="0"/>
      <dgm:spPr/>
    </dgm:pt>
    <dgm:pt modelId="{39DE2D3D-5EF5-49FC-81D5-85542CBC9AA4}" type="pres">
      <dgm:prSet presAssocID="{5F4E3DC0-D197-4C55-A31E-04AEDED8E5CA}" presName="parentText" presStyleLbl="node1" presStyleIdx="4" presStyleCnt="8">
        <dgm:presLayoutVars>
          <dgm:chMax val="0"/>
          <dgm:bulletEnabled val="1"/>
        </dgm:presLayoutVars>
      </dgm:prSet>
      <dgm:spPr/>
    </dgm:pt>
    <dgm:pt modelId="{B51BA0DC-038A-4369-AE1F-6E1D5931614E}" type="pres">
      <dgm:prSet presAssocID="{CFC7207B-9E32-4A9B-8AAF-96BBD852FC30}" presName="spacer" presStyleCnt="0"/>
      <dgm:spPr/>
    </dgm:pt>
    <dgm:pt modelId="{75533F72-4075-42A5-A623-0880A8638C2B}" type="pres">
      <dgm:prSet presAssocID="{0C830C89-0F33-4204-AC7F-A2641A41B731}" presName="parentText" presStyleLbl="node1" presStyleIdx="5" presStyleCnt="8">
        <dgm:presLayoutVars>
          <dgm:chMax val="0"/>
          <dgm:bulletEnabled val="1"/>
        </dgm:presLayoutVars>
      </dgm:prSet>
      <dgm:spPr/>
    </dgm:pt>
    <dgm:pt modelId="{7CDEB196-3174-4B53-A5AB-7A07BB47F6AF}" type="pres">
      <dgm:prSet presAssocID="{B7B47385-951D-4060-BD97-7F71370E1690}" presName="spacer" presStyleCnt="0"/>
      <dgm:spPr/>
    </dgm:pt>
    <dgm:pt modelId="{0405A0A7-8F5A-4D46-96F7-4B718ED82513}" type="pres">
      <dgm:prSet presAssocID="{00FD69E6-768C-47D0-A965-29AEBEF2CD77}" presName="parentText" presStyleLbl="node1" presStyleIdx="6" presStyleCnt="8">
        <dgm:presLayoutVars>
          <dgm:chMax val="0"/>
          <dgm:bulletEnabled val="1"/>
        </dgm:presLayoutVars>
      </dgm:prSet>
      <dgm:spPr/>
    </dgm:pt>
    <dgm:pt modelId="{1B799F9F-B0AE-4FFF-B384-F9E70ED8D8D7}" type="pres">
      <dgm:prSet presAssocID="{01F20473-A4F3-4AE6-AD9E-C870E20CA8F8}" presName="spacer" presStyleCnt="0"/>
      <dgm:spPr/>
    </dgm:pt>
    <dgm:pt modelId="{3CD0AC1D-5506-485A-8930-72B13249D2E6}" type="pres">
      <dgm:prSet presAssocID="{5506D24E-4909-4E76-A6B6-96BB43F0F96F}" presName="parentText" presStyleLbl="node1" presStyleIdx="7" presStyleCnt="8">
        <dgm:presLayoutVars>
          <dgm:chMax val="0"/>
          <dgm:bulletEnabled val="1"/>
        </dgm:presLayoutVars>
      </dgm:prSet>
      <dgm:spPr/>
    </dgm:pt>
  </dgm:ptLst>
  <dgm:cxnLst>
    <dgm:cxn modelId="{4EF0330C-EF4E-4452-9011-3BA052824B36}" srcId="{DD5EB165-E76A-4774-82D9-FC4EB8BE0FAF}" destId="{6741B85A-2CEC-435C-8648-90D6190A4A29}" srcOrd="2" destOrd="0" parTransId="{A9C44C07-D99F-4420-B235-B002D0D3288C}" sibTransId="{5F36CE21-C8EE-4211-A6DF-764FDE8682E9}"/>
    <dgm:cxn modelId="{097F5217-1A10-49C5-9F29-6BEE0AC3C33D}" type="presOf" srcId="{82E06F5D-C3F2-4642-B671-78F267967485}" destId="{BFEABC97-D1E9-46D1-ABC1-B742E62C5348}" srcOrd="0" destOrd="0" presId="urn:microsoft.com/office/officeart/2005/8/layout/vList2"/>
    <dgm:cxn modelId="{A5D3BC22-6F49-4115-9093-CA09BB5A0D9C}" srcId="{DD5EB165-E76A-4774-82D9-FC4EB8BE0FAF}" destId="{5F4E3DC0-D197-4C55-A31E-04AEDED8E5CA}" srcOrd="4" destOrd="0" parTransId="{EFFDFEF2-91D4-48CD-9188-DD29BB281ED8}" sibTransId="{CFC7207B-9E32-4A9B-8AAF-96BBD852FC30}"/>
    <dgm:cxn modelId="{F564BA2B-F818-4859-A17F-D9A436EAAEDD}" type="presOf" srcId="{DD5EB165-E76A-4774-82D9-FC4EB8BE0FAF}" destId="{1B30E5F0-9507-45D3-A8BA-5315F11F0177}" srcOrd="0" destOrd="0" presId="urn:microsoft.com/office/officeart/2005/8/layout/vList2"/>
    <dgm:cxn modelId="{1D2C2C5C-AC39-426C-B5DC-3D313C20B104}" type="presOf" srcId="{06FE370A-D34D-49E7-A654-770CDE3CF17B}" destId="{73DCAF1F-7D55-43A7-A7AE-11134E266296}" srcOrd="0" destOrd="0" presId="urn:microsoft.com/office/officeart/2005/8/layout/vList2"/>
    <dgm:cxn modelId="{9CEBE068-D9E0-4F28-9DE4-52E4A0E1E2AC}" type="presOf" srcId="{5506D24E-4909-4E76-A6B6-96BB43F0F96F}" destId="{3CD0AC1D-5506-485A-8930-72B13249D2E6}" srcOrd="0" destOrd="0" presId="urn:microsoft.com/office/officeart/2005/8/layout/vList2"/>
    <dgm:cxn modelId="{E6E4D450-3730-4960-B06C-7C09595E2802}" type="presOf" srcId="{5F4E3DC0-D197-4C55-A31E-04AEDED8E5CA}" destId="{39DE2D3D-5EF5-49FC-81D5-85542CBC9AA4}" srcOrd="0" destOrd="0" presId="urn:microsoft.com/office/officeart/2005/8/layout/vList2"/>
    <dgm:cxn modelId="{A849CE71-CCA4-4DD6-9AF3-5113B080D832}" type="presOf" srcId="{6741B85A-2CEC-435C-8648-90D6190A4A29}" destId="{6A3EB648-5DDB-40A2-BBE6-3E6D9BFB7A30}" srcOrd="0" destOrd="0" presId="urn:microsoft.com/office/officeart/2005/8/layout/vList2"/>
    <dgm:cxn modelId="{8599875A-EB4A-429D-B1E3-D8D96DB597D1}" type="presOf" srcId="{EE91B386-C749-4753-95DC-0527FE90060A}" destId="{CF0539C9-209B-4CC4-B55E-F4E63F0B8364}" srcOrd="0" destOrd="0" presId="urn:microsoft.com/office/officeart/2005/8/layout/vList2"/>
    <dgm:cxn modelId="{CF45FE82-1BDC-4D3E-911F-C5C7A9A4F1A0}" srcId="{DD5EB165-E76A-4774-82D9-FC4EB8BE0FAF}" destId="{0C830C89-0F33-4204-AC7F-A2641A41B731}" srcOrd="5" destOrd="0" parTransId="{5099B433-E4B7-41F1-B8E2-0F6236BD0EDB}" sibTransId="{B7B47385-951D-4060-BD97-7F71370E1690}"/>
    <dgm:cxn modelId="{99DB0EB6-8823-4CFE-BC7D-738489FB3D9A}" srcId="{DD5EB165-E76A-4774-82D9-FC4EB8BE0FAF}" destId="{82E06F5D-C3F2-4642-B671-78F267967485}" srcOrd="3" destOrd="0" parTransId="{0EFF21BE-65CE-4F0D-A769-E924BD5B6E17}" sibTransId="{950B8ACB-E044-4367-B142-95D02F779B2A}"/>
    <dgm:cxn modelId="{E92EE0CE-20E8-4034-8E3A-5E84F1276069}" type="presOf" srcId="{00FD69E6-768C-47D0-A965-29AEBEF2CD77}" destId="{0405A0A7-8F5A-4D46-96F7-4B718ED82513}" srcOrd="0" destOrd="0" presId="urn:microsoft.com/office/officeart/2005/8/layout/vList2"/>
    <dgm:cxn modelId="{82C24ADE-D0AB-4555-8BE4-5804762C4F81}" type="presOf" srcId="{0C830C89-0F33-4204-AC7F-A2641A41B731}" destId="{75533F72-4075-42A5-A623-0880A8638C2B}" srcOrd="0" destOrd="0" presId="urn:microsoft.com/office/officeart/2005/8/layout/vList2"/>
    <dgm:cxn modelId="{7733ECDF-19B5-43E9-99EE-D65F176BCD4D}" srcId="{DD5EB165-E76A-4774-82D9-FC4EB8BE0FAF}" destId="{EE91B386-C749-4753-95DC-0527FE90060A}" srcOrd="1" destOrd="0" parTransId="{5D0373FC-0C88-4768-B623-CBECCE4C3EAB}" sibTransId="{E9717C9F-B43F-4F7D-9C3A-DE66B1C116D7}"/>
    <dgm:cxn modelId="{127E42E1-3487-4826-BA7C-D6CAC99E7C6B}" srcId="{DD5EB165-E76A-4774-82D9-FC4EB8BE0FAF}" destId="{00FD69E6-768C-47D0-A965-29AEBEF2CD77}" srcOrd="6" destOrd="0" parTransId="{B7E5539F-8963-4432-B71A-710B94928CF3}" sibTransId="{01F20473-A4F3-4AE6-AD9E-C870E20CA8F8}"/>
    <dgm:cxn modelId="{AACC43E6-5F3E-40D7-A267-7BCE5C085241}" srcId="{DD5EB165-E76A-4774-82D9-FC4EB8BE0FAF}" destId="{5506D24E-4909-4E76-A6B6-96BB43F0F96F}" srcOrd="7" destOrd="0" parTransId="{7D661D58-64C1-4179-AB52-62F17FE5900C}" sibTransId="{2571FA85-F379-4D33-9706-7B72915B0EF7}"/>
    <dgm:cxn modelId="{80C67FF5-E11D-42BD-A876-868524E88DD5}" srcId="{DD5EB165-E76A-4774-82D9-FC4EB8BE0FAF}" destId="{06FE370A-D34D-49E7-A654-770CDE3CF17B}" srcOrd="0" destOrd="0" parTransId="{A598D08A-A8BB-4111-A292-CC57D09A3A2B}" sibTransId="{9BEFC523-4FF8-4590-BA22-37D387E7C227}"/>
    <dgm:cxn modelId="{3FFE105B-8EF6-407F-884D-4A063DAEE3FA}" type="presParOf" srcId="{1B30E5F0-9507-45D3-A8BA-5315F11F0177}" destId="{73DCAF1F-7D55-43A7-A7AE-11134E266296}" srcOrd="0" destOrd="0" presId="urn:microsoft.com/office/officeart/2005/8/layout/vList2"/>
    <dgm:cxn modelId="{A51598A6-612B-4E18-A6A6-44F3AD6A44E9}" type="presParOf" srcId="{1B30E5F0-9507-45D3-A8BA-5315F11F0177}" destId="{9247D5F5-3746-4860-BB2A-F9FCC879DFA5}" srcOrd="1" destOrd="0" presId="urn:microsoft.com/office/officeart/2005/8/layout/vList2"/>
    <dgm:cxn modelId="{554466A8-BABF-42A3-866B-EC77A151B075}" type="presParOf" srcId="{1B30E5F0-9507-45D3-A8BA-5315F11F0177}" destId="{CF0539C9-209B-4CC4-B55E-F4E63F0B8364}" srcOrd="2" destOrd="0" presId="urn:microsoft.com/office/officeart/2005/8/layout/vList2"/>
    <dgm:cxn modelId="{920BFA23-930A-46CB-8C26-6C0DB8BD326D}" type="presParOf" srcId="{1B30E5F0-9507-45D3-A8BA-5315F11F0177}" destId="{351CA7D2-9046-4E1E-8BAE-0650C4BE35B1}" srcOrd="3" destOrd="0" presId="urn:microsoft.com/office/officeart/2005/8/layout/vList2"/>
    <dgm:cxn modelId="{49D04001-6372-4EF8-A0AD-C12592DA8502}" type="presParOf" srcId="{1B30E5F0-9507-45D3-A8BA-5315F11F0177}" destId="{6A3EB648-5DDB-40A2-BBE6-3E6D9BFB7A30}" srcOrd="4" destOrd="0" presId="urn:microsoft.com/office/officeart/2005/8/layout/vList2"/>
    <dgm:cxn modelId="{6FB9C385-D8D0-468E-B6F4-4B312EEE9EED}" type="presParOf" srcId="{1B30E5F0-9507-45D3-A8BA-5315F11F0177}" destId="{D4148CF8-A55D-48CA-88D5-1415222649EB}" srcOrd="5" destOrd="0" presId="urn:microsoft.com/office/officeart/2005/8/layout/vList2"/>
    <dgm:cxn modelId="{DDDCD648-BA87-4B81-BCAA-D1022BD0EB88}" type="presParOf" srcId="{1B30E5F0-9507-45D3-A8BA-5315F11F0177}" destId="{BFEABC97-D1E9-46D1-ABC1-B742E62C5348}" srcOrd="6" destOrd="0" presId="urn:microsoft.com/office/officeart/2005/8/layout/vList2"/>
    <dgm:cxn modelId="{F1C1FA59-7BB8-43BC-9F51-39E9EC672B2A}" type="presParOf" srcId="{1B30E5F0-9507-45D3-A8BA-5315F11F0177}" destId="{A93F6781-A0F2-4724-ACDE-E82C9EE62391}" srcOrd="7" destOrd="0" presId="urn:microsoft.com/office/officeart/2005/8/layout/vList2"/>
    <dgm:cxn modelId="{2B0EF91C-D29F-4846-969D-3DEA655A33D7}" type="presParOf" srcId="{1B30E5F0-9507-45D3-A8BA-5315F11F0177}" destId="{39DE2D3D-5EF5-49FC-81D5-85542CBC9AA4}" srcOrd="8" destOrd="0" presId="urn:microsoft.com/office/officeart/2005/8/layout/vList2"/>
    <dgm:cxn modelId="{C5B70A8C-53FB-47D9-9A57-018CBCCB0ECA}" type="presParOf" srcId="{1B30E5F0-9507-45D3-A8BA-5315F11F0177}" destId="{B51BA0DC-038A-4369-AE1F-6E1D5931614E}" srcOrd="9" destOrd="0" presId="urn:microsoft.com/office/officeart/2005/8/layout/vList2"/>
    <dgm:cxn modelId="{9D4BF7B0-8436-47D5-9BBC-C6937486F26C}" type="presParOf" srcId="{1B30E5F0-9507-45D3-A8BA-5315F11F0177}" destId="{75533F72-4075-42A5-A623-0880A8638C2B}" srcOrd="10" destOrd="0" presId="urn:microsoft.com/office/officeart/2005/8/layout/vList2"/>
    <dgm:cxn modelId="{587D3357-7200-48D9-92B9-18C91D417076}" type="presParOf" srcId="{1B30E5F0-9507-45D3-A8BA-5315F11F0177}" destId="{7CDEB196-3174-4B53-A5AB-7A07BB47F6AF}" srcOrd="11" destOrd="0" presId="urn:microsoft.com/office/officeart/2005/8/layout/vList2"/>
    <dgm:cxn modelId="{0EB222C0-C9A6-433F-8E69-CA1D8EB31FED}" type="presParOf" srcId="{1B30E5F0-9507-45D3-A8BA-5315F11F0177}" destId="{0405A0A7-8F5A-4D46-96F7-4B718ED82513}" srcOrd="12" destOrd="0" presId="urn:microsoft.com/office/officeart/2005/8/layout/vList2"/>
    <dgm:cxn modelId="{3A9AAA50-A6ED-4485-B5AC-92B42D571BB5}" type="presParOf" srcId="{1B30E5F0-9507-45D3-A8BA-5315F11F0177}" destId="{1B799F9F-B0AE-4FFF-B384-F9E70ED8D8D7}" srcOrd="13" destOrd="0" presId="urn:microsoft.com/office/officeart/2005/8/layout/vList2"/>
    <dgm:cxn modelId="{91FC9AF3-4625-4494-B4C8-5DA9DBB27468}" type="presParOf" srcId="{1B30E5F0-9507-45D3-A8BA-5315F11F0177}" destId="{3CD0AC1D-5506-485A-8930-72B13249D2E6}"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942862-9C03-4408-AFFD-B6AB2AF9B8D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60BA11F-EBF2-4239-AB0B-5EC6B7770AB1}">
      <dgm:prSet/>
      <dgm:spPr/>
      <dgm:t>
        <a:bodyPr/>
        <a:lstStyle/>
        <a:p>
          <a:r>
            <a:rPr lang="en-US"/>
            <a:t>Serangkaian konsep inti pemasaran</a:t>
          </a:r>
        </a:p>
      </dgm:t>
    </dgm:pt>
    <dgm:pt modelId="{C080D4EF-EA65-4190-B5EE-83FC5D8C1911}" type="parTrans" cxnId="{821FFEDC-D9FC-477D-B80E-CEDE318FADBE}">
      <dgm:prSet/>
      <dgm:spPr/>
      <dgm:t>
        <a:bodyPr/>
        <a:lstStyle/>
        <a:p>
          <a:endParaRPr lang="en-US"/>
        </a:p>
      </dgm:t>
    </dgm:pt>
    <dgm:pt modelId="{7F7C9876-D76F-410F-8545-9C89A91E0C6E}" type="sibTrans" cxnId="{821FFEDC-D9FC-477D-B80E-CEDE318FADBE}">
      <dgm:prSet/>
      <dgm:spPr/>
      <dgm:t>
        <a:bodyPr/>
        <a:lstStyle/>
        <a:p>
          <a:endParaRPr lang="en-US"/>
        </a:p>
      </dgm:t>
    </dgm:pt>
    <dgm:pt modelId="{A8C3BA53-3591-4A45-A78D-206A0E84CAB2}">
      <dgm:prSet/>
      <dgm:spPr/>
      <dgm:t>
        <a:bodyPr/>
        <a:lstStyle/>
        <a:p>
          <a:r>
            <a:rPr lang="en-US"/>
            <a:t>Kebutuhan, keinginan, dan permintaan</a:t>
          </a:r>
        </a:p>
      </dgm:t>
    </dgm:pt>
    <dgm:pt modelId="{480881DE-1A6C-4337-971C-2047A139579E}" type="parTrans" cxnId="{FD62FF62-F2CE-4850-A5F5-FFDA22035808}">
      <dgm:prSet/>
      <dgm:spPr/>
      <dgm:t>
        <a:bodyPr/>
        <a:lstStyle/>
        <a:p>
          <a:endParaRPr lang="en-US"/>
        </a:p>
      </dgm:t>
    </dgm:pt>
    <dgm:pt modelId="{A8F8807B-EC66-49C0-8B25-BF41DA3AE44C}" type="sibTrans" cxnId="{FD62FF62-F2CE-4850-A5F5-FFDA22035808}">
      <dgm:prSet/>
      <dgm:spPr/>
      <dgm:t>
        <a:bodyPr/>
        <a:lstStyle/>
        <a:p>
          <a:endParaRPr lang="en-US"/>
        </a:p>
      </dgm:t>
    </dgm:pt>
    <dgm:pt modelId="{718FA40A-5501-49C0-946C-C88336D67043}">
      <dgm:prSet/>
      <dgm:spPr/>
      <dgm:t>
        <a:bodyPr/>
        <a:lstStyle/>
        <a:p>
          <a:r>
            <a:rPr lang="en-US"/>
            <a:t>Pasar sasaran, positioning, dan segmentasi</a:t>
          </a:r>
        </a:p>
      </dgm:t>
    </dgm:pt>
    <dgm:pt modelId="{D2C4E8B2-A0AC-4141-81C4-ECAAB511FF73}" type="parTrans" cxnId="{3CBD68F0-0308-4A41-A5B4-A51687AE3B89}">
      <dgm:prSet/>
      <dgm:spPr/>
      <dgm:t>
        <a:bodyPr/>
        <a:lstStyle/>
        <a:p>
          <a:endParaRPr lang="en-US"/>
        </a:p>
      </dgm:t>
    </dgm:pt>
    <dgm:pt modelId="{3D804FCD-7D03-40A6-9A0E-2DE6C480039B}" type="sibTrans" cxnId="{3CBD68F0-0308-4A41-A5B4-A51687AE3B89}">
      <dgm:prSet/>
      <dgm:spPr/>
      <dgm:t>
        <a:bodyPr/>
        <a:lstStyle/>
        <a:p>
          <a:endParaRPr lang="en-US"/>
        </a:p>
      </dgm:t>
    </dgm:pt>
    <dgm:pt modelId="{774828B3-FE69-46A1-B355-7D7E38B18125}">
      <dgm:prSet/>
      <dgm:spPr/>
      <dgm:t>
        <a:bodyPr/>
        <a:lstStyle/>
        <a:p>
          <a:r>
            <a:rPr lang="en-US"/>
            <a:t>Penawaran dan merek</a:t>
          </a:r>
        </a:p>
      </dgm:t>
    </dgm:pt>
    <dgm:pt modelId="{87440215-22FD-4247-BB0D-03422D1729D8}" type="parTrans" cxnId="{585A98AA-7605-490E-B742-FD98D88E63B3}">
      <dgm:prSet/>
      <dgm:spPr/>
      <dgm:t>
        <a:bodyPr/>
        <a:lstStyle/>
        <a:p>
          <a:endParaRPr lang="en-US"/>
        </a:p>
      </dgm:t>
    </dgm:pt>
    <dgm:pt modelId="{B9C6D882-FD52-4690-A7CD-B13955AB2D7E}" type="sibTrans" cxnId="{585A98AA-7605-490E-B742-FD98D88E63B3}">
      <dgm:prSet/>
      <dgm:spPr/>
      <dgm:t>
        <a:bodyPr/>
        <a:lstStyle/>
        <a:p>
          <a:endParaRPr lang="en-US"/>
        </a:p>
      </dgm:t>
    </dgm:pt>
    <dgm:pt modelId="{AB3CF061-AC66-40C0-94FC-708C60DB9C6D}">
      <dgm:prSet/>
      <dgm:spPr/>
      <dgm:t>
        <a:bodyPr/>
        <a:lstStyle/>
        <a:p>
          <a:r>
            <a:rPr lang="en-US" dirty="0"/>
            <a:t>Nilai dan </a:t>
          </a:r>
          <a:r>
            <a:rPr lang="en-US" dirty="0" err="1"/>
            <a:t>kepuasan</a:t>
          </a:r>
          <a:endParaRPr lang="en-US" dirty="0"/>
        </a:p>
      </dgm:t>
    </dgm:pt>
    <dgm:pt modelId="{81CF9231-3F1B-43DA-BDE5-744ACC98ED4F}" type="parTrans" cxnId="{C5CC6D9C-BEED-4277-96D4-3B09133519E3}">
      <dgm:prSet/>
      <dgm:spPr/>
      <dgm:t>
        <a:bodyPr/>
        <a:lstStyle/>
        <a:p>
          <a:endParaRPr lang="en-US"/>
        </a:p>
      </dgm:t>
    </dgm:pt>
    <dgm:pt modelId="{CDA5E63A-32EB-4F14-A69A-AAC85AECC085}" type="sibTrans" cxnId="{C5CC6D9C-BEED-4277-96D4-3B09133519E3}">
      <dgm:prSet/>
      <dgm:spPr/>
      <dgm:t>
        <a:bodyPr/>
        <a:lstStyle/>
        <a:p>
          <a:endParaRPr lang="en-US"/>
        </a:p>
      </dgm:t>
    </dgm:pt>
    <dgm:pt modelId="{ACAB268E-0ED2-48E1-BB83-7372F80C6963}">
      <dgm:prSet/>
      <dgm:spPr/>
      <dgm:t>
        <a:bodyPr/>
        <a:lstStyle/>
        <a:p>
          <a:r>
            <a:rPr lang="en-US"/>
            <a:t>Saluran pemasaran</a:t>
          </a:r>
        </a:p>
      </dgm:t>
    </dgm:pt>
    <dgm:pt modelId="{F8F27FCC-B6B3-4DF9-B2E6-AE7BD931893A}" type="parTrans" cxnId="{5A174333-0D91-4D2B-956F-33AE274229EB}">
      <dgm:prSet/>
      <dgm:spPr/>
      <dgm:t>
        <a:bodyPr/>
        <a:lstStyle/>
        <a:p>
          <a:endParaRPr lang="en-US"/>
        </a:p>
      </dgm:t>
    </dgm:pt>
    <dgm:pt modelId="{97974B4A-0DFB-4EA3-8AEF-2B4479736D87}" type="sibTrans" cxnId="{5A174333-0D91-4D2B-956F-33AE274229EB}">
      <dgm:prSet/>
      <dgm:spPr/>
      <dgm:t>
        <a:bodyPr/>
        <a:lstStyle/>
        <a:p>
          <a:endParaRPr lang="en-US"/>
        </a:p>
      </dgm:t>
    </dgm:pt>
    <dgm:pt modelId="{C5CF405B-6150-4C75-AB3F-4D9949360FDF}">
      <dgm:prSet/>
      <dgm:spPr/>
      <dgm:t>
        <a:bodyPr/>
        <a:lstStyle/>
        <a:p>
          <a:r>
            <a:rPr lang="en-US"/>
            <a:t>Rantai pasokan</a:t>
          </a:r>
        </a:p>
      </dgm:t>
    </dgm:pt>
    <dgm:pt modelId="{0EF72EF3-1788-40B7-A033-DABB1739B4D9}" type="parTrans" cxnId="{856057DE-1F26-4DBC-8BA4-55230EC74CE4}">
      <dgm:prSet/>
      <dgm:spPr/>
      <dgm:t>
        <a:bodyPr/>
        <a:lstStyle/>
        <a:p>
          <a:endParaRPr lang="en-US"/>
        </a:p>
      </dgm:t>
    </dgm:pt>
    <dgm:pt modelId="{7F00433B-C876-4A1C-B99B-CC8173031390}" type="sibTrans" cxnId="{856057DE-1F26-4DBC-8BA4-55230EC74CE4}">
      <dgm:prSet/>
      <dgm:spPr/>
      <dgm:t>
        <a:bodyPr/>
        <a:lstStyle/>
        <a:p>
          <a:endParaRPr lang="en-US"/>
        </a:p>
      </dgm:t>
    </dgm:pt>
    <dgm:pt modelId="{ED3171CA-0C1E-4C5D-8E7C-B4F6CB059142}">
      <dgm:prSet/>
      <dgm:spPr/>
      <dgm:t>
        <a:bodyPr/>
        <a:lstStyle/>
        <a:p>
          <a:r>
            <a:rPr lang="en-US"/>
            <a:t>Persaingan</a:t>
          </a:r>
        </a:p>
      </dgm:t>
    </dgm:pt>
    <dgm:pt modelId="{5AB3EAD2-4C9C-474F-9948-BC35B00B807D}" type="parTrans" cxnId="{08C5E79C-06B3-4B1E-B2A6-4905C7CFBA74}">
      <dgm:prSet/>
      <dgm:spPr/>
      <dgm:t>
        <a:bodyPr/>
        <a:lstStyle/>
        <a:p>
          <a:endParaRPr lang="en-US"/>
        </a:p>
      </dgm:t>
    </dgm:pt>
    <dgm:pt modelId="{6CE6F51A-DEC2-414A-B70A-7B028755861C}" type="sibTrans" cxnId="{08C5E79C-06B3-4B1E-B2A6-4905C7CFBA74}">
      <dgm:prSet/>
      <dgm:spPr/>
      <dgm:t>
        <a:bodyPr/>
        <a:lstStyle/>
        <a:p>
          <a:endParaRPr lang="en-US"/>
        </a:p>
      </dgm:t>
    </dgm:pt>
    <dgm:pt modelId="{9A930408-BF29-437E-B3E7-DEF59EDC5E25}">
      <dgm:prSet/>
      <dgm:spPr/>
      <dgm:t>
        <a:bodyPr/>
        <a:lstStyle/>
        <a:p>
          <a:r>
            <a:rPr lang="en-US"/>
            <a:t>Lingkungan pemasaran</a:t>
          </a:r>
        </a:p>
      </dgm:t>
    </dgm:pt>
    <dgm:pt modelId="{8CFF8124-0B31-4286-BB6B-FC9943D28C3F}" type="parTrans" cxnId="{1112DDE8-07B7-41FE-AE33-CCE42B40D0E3}">
      <dgm:prSet/>
      <dgm:spPr/>
      <dgm:t>
        <a:bodyPr/>
        <a:lstStyle/>
        <a:p>
          <a:endParaRPr lang="en-US"/>
        </a:p>
      </dgm:t>
    </dgm:pt>
    <dgm:pt modelId="{BFE51A65-5A3F-42A9-8966-57345240D9D3}" type="sibTrans" cxnId="{1112DDE8-07B7-41FE-AE33-CCE42B40D0E3}">
      <dgm:prSet/>
      <dgm:spPr/>
      <dgm:t>
        <a:bodyPr/>
        <a:lstStyle/>
        <a:p>
          <a:endParaRPr lang="en-US"/>
        </a:p>
      </dgm:t>
    </dgm:pt>
    <dgm:pt modelId="{E4E79729-CD3F-4FA0-AA17-CF99AF8BB8A9}" type="pres">
      <dgm:prSet presAssocID="{43942862-9C03-4408-AFFD-B6AB2AF9B8DA}" presName="diagram" presStyleCnt="0">
        <dgm:presLayoutVars>
          <dgm:dir/>
          <dgm:resizeHandles val="exact"/>
        </dgm:presLayoutVars>
      </dgm:prSet>
      <dgm:spPr/>
    </dgm:pt>
    <dgm:pt modelId="{B7907DEA-2F86-4E40-9183-5F2788AE4FC4}" type="pres">
      <dgm:prSet presAssocID="{260BA11F-EBF2-4239-AB0B-5EC6B7770AB1}" presName="node" presStyleLbl="node1" presStyleIdx="0" presStyleCnt="1">
        <dgm:presLayoutVars>
          <dgm:bulletEnabled val="1"/>
        </dgm:presLayoutVars>
      </dgm:prSet>
      <dgm:spPr/>
    </dgm:pt>
  </dgm:ptLst>
  <dgm:cxnLst>
    <dgm:cxn modelId="{6CE1DB01-971F-4835-96C7-7941E6257094}" type="presOf" srcId="{ACAB268E-0ED2-48E1-BB83-7372F80C6963}" destId="{B7907DEA-2F86-4E40-9183-5F2788AE4FC4}" srcOrd="0" destOrd="5" presId="urn:microsoft.com/office/officeart/2005/8/layout/default"/>
    <dgm:cxn modelId="{78A1CE0C-297C-42B3-AD0F-456F31CEEEDB}" type="presOf" srcId="{C5CF405B-6150-4C75-AB3F-4D9949360FDF}" destId="{B7907DEA-2F86-4E40-9183-5F2788AE4FC4}" srcOrd="0" destOrd="6" presId="urn:microsoft.com/office/officeart/2005/8/layout/default"/>
    <dgm:cxn modelId="{B0975B18-71F1-42C6-89AB-994773278C95}" type="presOf" srcId="{ED3171CA-0C1E-4C5D-8E7C-B4F6CB059142}" destId="{B7907DEA-2F86-4E40-9183-5F2788AE4FC4}" srcOrd="0" destOrd="7" presId="urn:microsoft.com/office/officeart/2005/8/layout/default"/>
    <dgm:cxn modelId="{665DD52B-36D3-4629-81F2-3519E16CD373}" type="presOf" srcId="{AB3CF061-AC66-40C0-94FC-708C60DB9C6D}" destId="{B7907DEA-2F86-4E40-9183-5F2788AE4FC4}" srcOrd="0" destOrd="4" presId="urn:microsoft.com/office/officeart/2005/8/layout/default"/>
    <dgm:cxn modelId="{5A174333-0D91-4D2B-956F-33AE274229EB}" srcId="{260BA11F-EBF2-4239-AB0B-5EC6B7770AB1}" destId="{ACAB268E-0ED2-48E1-BB83-7372F80C6963}" srcOrd="4" destOrd="0" parTransId="{F8F27FCC-B6B3-4DF9-B2E6-AE7BD931893A}" sibTransId="{97974B4A-0DFB-4EA3-8AEF-2B4479736D87}"/>
    <dgm:cxn modelId="{881A155D-4CF5-4A81-8614-F148202768EF}" type="presOf" srcId="{260BA11F-EBF2-4239-AB0B-5EC6B7770AB1}" destId="{B7907DEA-2F86-4E40-9183-5F2788AE4FC4}" srcOrd="0" destOrd="0" presId="urn:microsoft.com/office/officeart/2005/8/layout/default"/>
    <dgm:cxn modelId="{31E5065E-5E23-41B9-9D32-C2C07423D7C3}" type="presOf" srcId="{718FA40A-5501-49C0-946C-C88336D67043}" destId="{B7907DEA-2F86-4E40-9183-5F2788AE4FC4}" srcOrd="0" destOrd="2" presId="urn:microsoft.com/office/officeart/2005/8/layout/default"/>
    <dgm:cxn modelId="{FD62FF62-F2CE-4850-A5F5-FFDA22035808}" srcId="{260BA11F-EBF2-4239-AB0B-5EC6B7770AB1}" destId="{A8C3BA53-3591-4A45-A78D-206A0E84CAB2}" srcOrd="0" destOrd="0" parTransId="{480881DE-1A6C-4337-971C-2047A139579E}" sibTransId="{A8F8807B-EC66-49C0-8B25-BF41DA3AE44C}"/>
    <dgm:cxn modelId="{DD05844B-0A2F-4D0B-AFD6-6F5ACB29314C}" type="presOf" srcId="{9A930408-BF29-437E-B3E7-DEF59EDC5E25}" destId="{B7907DEA-2F86-4E40-9183-5F2788AE4FC4}" srcOrd="0" destOrd="8" presId="urn:microsoft.com/office/officeart/2005/8/layout/default"/>
    <dgm:cxn modelId="{CA72B950-F01E-4E82-9F60-4F8E1234391C}" type="presOf" srcId="{A8C3BA53-3591-4A45-A78D-206A0E84CAB2}" destId="{B7907DEA-2F86-4E40-9183-5F2788AE4FC4}" srcOrd="0" destOrd="1" presId="urn:microsoft.com/office/officeart/2005/8/layout/default"/>
    <dgm:cxn modelId="{C512FC76-621E-493E-B7D3-337188E71B55}" type="presOf" srcId="{774828B3-FE69-46A1-B355-7D7E38B18125}" destId="{B7907DEA-2F86-4E40-9183-5F2788AE4FC4}" srcOrd="0" destOrd="3" presId="urn:microsoft.com/office/officeart/2005/8/layout/default"/>
    <dgm:cxn modelId="{C5CC6D9C-BEED-4277-96D4-3B09133519E3}" srcId="{260BA11F-EBF2-4239-AB0B-5EC6B7770AB1}" destId="{AB3CF061-AC66-40C0-94FC-708C60DB9C6D}" srcOrd="3" destOrd="0" parTransId="{81CF9231-3F1B-43DA-BDE5-744ACC98ED4F}" sibTransId="{CDA5E63A-32EB-4F14-A69A-AAC85AECC085}"/>
    <dgm:cxn modelId="{08C5E79C-06B3-4B1E-B2A6-4905C7CFBA74}" srcId="{260BA11F-EBF2-4239-AB0B-5EC6B7770AB1}" destId="{ED3171CA-0C1E-4C5D-8E7C-B4F6CB059142}" srcOrd="6" destOrd="0" parTransId="{5AB3EAD2-4C9C-474F-9948-BC35B00B807D}" sibTransId="{6CE6F51A-DEC2-414A-B70A-7B028755861C}"/>
    <dgm:cxn modelId="{585A98AA-7605-490E-B742-FD98D88E63B3}" srcId="{260BA11F-EBF2-4239-AB0B-5EC6B7770AB1}" destId="{774828B3-FE69-46A1-B355-7D7E38B18125}" srcOrd="2" destOrd="0" parTransId="{87440215-22FD-4247-BB0D-03422D1729D8}" sibTransId="{B9C6D882-FD52-4690-A7CD-B13955AB2D7E}"/>
    <dgm:cxn modelId="{7CA32AB1-9F44-403A-AA03-A272D6DF5A53}" type="presOf" srcId="{43942862-9C03-4408-AFFD-B6AB2AF9B8DA}" destId="{E4E79729-CD3F-4FA0-AA17-CF99AF8BB8A9}" srcOrd="0" destOrd="0" presId="urn:microsoft.com/office/officeart/2005/8/layout/default"/>
    <dgm:cxn modelId="{821FFEDC-D9FC-477D-B80E-CEDE318FADBE}" srcId="{43942862-9C03-4408-AFFD-B6AB2AF9B8DA}" destId="{260BA11F-EBF2-4239-AB0B-5EC6B7770AB1}" srcOrd="0" destOrd="0" parTransId="{C080D4EF-EA65-4190-B5EE-83FC5D8C1911}" sibTransId="{7F7C9876-D76F-410F-8545-9C89A91E0C6E}"/>
    <dgm:cxn modelId="{856057DE-1F26-4DBC-8BA4-55230EC74CE4}" srcId="{260BA11F-EBF2-4239-AB0B-5EC6B7770AB1}" destId="{C5CF405B-6150-4C75-AB3F-4D9949360FDF}" srcOrd="5" destOrd="0" parTransId="{0EF72EF3-1788-40B7-A033-DABB1739B4D9}" sibTransId="{7F00433B-C876-4A1C-B99B-CC8173031390}"/>
    <dgm:cxn modelId="{1112DDE8-07B7-41FE-AE33-CCE42B40D0E3}" srcId="{260BA11F-EBF2-4239-AB0B-5EC6B7770AB1}" destId="{9A930408-BF29-437E-B3E7-DEF59EDC5E25}" srcOrd="7" destOrd="0" parTransId="{8CFF8124-0B31-4286-BB6B-FC9943D28C3F}" sibTransId="{BFE51A65-5A3F-42A9-8966-57345240D9D3}"/>
    <dgm:cxn modelId="{3CBD68F0-0308-4A41-A5B4-A51687AE3B89}" srcId="{260BA11F-EBF2-4239-AB0B-5EC6B7770AB1}" destId="{718FA40A-5501-49C0-946C-C88336D67043}" srcOrd="1" destOrd="0" parTransId="{D2C4E8B2-A0AC-4141-81C4-ECAAB511FF73}" sibTransId="{3D804FCD-7D03-40A6-9A0E-2DE6C480039B}"/>
    <dgm:cxn modelId="{87DDAAA1-AD78-491B-B677-4FE446784295}" type="presParOf" srcId="{E4E79729-CD3F-4FA0-AA17-CF99AF8BB8A9}" destId="{B7907DEA-2F86-4E40-9183-5F2788AE4FC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ABD47E-B136-4310-B2A0-E287484691F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F9B3FBF-F1AB-4129-B76F-5FCB0C9F8C70}">
      <dgm:prSet/>
      <dgm:spPr/>
      <dgm:t>
        <a:bodyPr/>
        <a:lstStyle/>
        <a:p>
          <a:r>
            <a:rPr lang="en-US"/>
            <a:t>Kebutuhan adalah syarat hidup dasar manusia. Orang membutuhkan udara, makan, air, pakaian, dan tmpat tinggal untuk bertahan hidup.</a:t>
          </a:r>
        </a:p>
      </dgm:t>
    </dgm:pt>
    <dgm:pt modelId="{6FD3B321-DF3A-456E-A72F-A67AABF0AA5E}" type="parTrans" cxnId="{388BADAA-ED6E-48DE-ADB7-E1E3666C7568}">
      <dgm:prSet/>
      <dgm:spPr/>
      <dgm:t>
        <a:bodyPr/>
        <a:lstStyle/>
        <a:p>
          <a:endParaRPr lang="en-US"/>
        </a:p>
      </dgm:t>
    </dgm:pt>
    <dgm:pt modelId="{963F7EC1-0E90-49C4-A4D9-AD2E4E460718}" type="sibTrans" cxnId="{388BADAA-ED6E-48DE-ADB7-E1E3666C7568}">
      <dgm:prSet/>
      <dgm:spPr/>
      <dgm:t>
        <a:bodyPr/>
        <a:lstStyle/>
        <a:p>
          <a:endParaRPr lang="en-US"/>
        </a:p>
      </dgm:t>
    </dgm:pt>
    <dgm:pt modelId="{1122CA8A-88DB-4CBD-8B78-FCE38896018B}">
      <dgm:prSet/>
      <dgm:spPr/>
      <dgm:t>
        <a:bodyPr/>
        <a:lstStyle/>
        <a:p>
          <a:r>
            <a:rPr lang="en-US"/>
            <a:t>Keinginan adalah kebutuhan yang diarahkan ke objek tertentu yang dapat memuaskan kebutuhan tersebut/ sifatnya lebih spesifik.dan tak terbatas</a:t>
          </a:r>
        </a:p>
      </dgm:t>
    </dgm:pt>
    <dgm:pt modelId="{830149F8-383F-4EF9-A0C4-4FE06C48A1FA}" type="parTrans" cxnId="{B6F21E18-BF11-4637-8B17-9440B68AC211}">
      <dgm:prSet/>
      <dgm:spPr/>
      <dgm:t>
        <a:bodyPr/>
        <a:lstStyle/>
        <a:p>
          <a:endParaRPr lang="en-US"/>
        </a:p>
      </dgm:t>
    </dgm:pt>
    <dgm:pt modelId="{08F5C48A-368B-41B6-A8D9-8F63817D5AFF}" type="sibTrans" cxnId="{B6F21E18-BF11-4637-8B17-9440B68AC211}">
      <dgm:prSet/>
      <dgm:spPr/>
      <dgm:t>
        <a:bodyPr/>
        <a:lstStyle/>
        <a:p>
          <a:endParaRPr lang="en-US"/>
        </a:p>
      </dgm:t>
    </dgm:pt>
    <dgm:pt modelId="{6E5AF0A5-0B3C-4C44-96BC-544B18047B00}">
      <dgm:prSet/>
      <dgm:spPr/>
      <dgm:t>
        <a:bodyPr/>
        <a:lstStyle/>
        <a:p>
          <a:r>
            <a:rPr lang="en-US"/>
            <a:t>Permintaan adalah keinginan akan produk – produk tertentu yang didukung oleh kemauan dan kemampuan untuk membayar.</a:t>
          </a:r>
        </a:p>
      </dgm:t>
    </dgm:pt>
    <dgm:pt modelId="{E4515593-E6B5-4B1F-9B16-16FE14593261}" type="parTrans" cxnId="{1756F387-C023-45BB-8346-B9C3CD918C75}">
      <dgm:prSet/>
      <dgm:spPr/>
      <dgm:t>
        <a:bodyPr/>
        <a:lstStyle/>
        <a:p>
          <a:endParaRPr lang="en-US"/>
        </a:p>
      </dgm:t>
    </dgm:pt>
    <dgm:pt modelId="{FD69BA2B-77A7-4986-8719-BEC9BFBCDAD7}" type="sibTrans" cxnId="{1756F387-C023-45BB-8346-B9C3CD918C75}">
      <dgm:prSet/>
      <dgm:spPr/>
      <dgm:t>
        <a:bodyPr/>
        <a:lstStyle/>
        <a:p>
          <a:endParaRPr lang="en-US"/>
        </a:p>
      </dgm:t>
    </dgm:pt>
    <dgm:pt modelId="{CEF0C82F-9A24-40BB-9B1E-A65052C7B579}">
      <dgm:prSet/>
      <dgm:spPr/>
      <dgm:t>
        <a:bodyPr/>
        <a:lstStyle/>
        <a:p>
          <a:r>
            <a:rPr lang="en-US"/>
            <a:t>Ingin – mau membelanjakan uangnya – mampu /punya daya beli</a:t>
          </a:r>
        </a:p>
      </dgm:t>
    </dgm:pt>
    <dgm:pt modelId="{24DE529F-F7C6-41AF-AE1C-6C47151C5644}" type="parTrans" cxnId="{A88475B6-C684-447F-A93C-57011B783BE8}">
      <dgm:prSet/>
      <dgm:spPr/>
      <dgm:t>
        <a:bodyPr/>
        <a:lstStyle/>
        <a:p>
          <a:endParaRPr lang="en-US"/>
        </a:p>
      </dgm:t>
    </dgm:pt>
    <dgm:pt modelId="{CB99F47D-531D-4E4B-B568-73ED3A7B5CC0}" type="sibTrans" cxnId="{A88475B6-C684-447F-A93C-57011B783BE8}">
      <dgm:prSet/>
      <dgm:spPr/>
      <dgm:t>
        <a:bodyPr/>
        <a:lstStyle/>
        <a:p>
          <a:endParaRPr lang="en-US"/>
        </a:p>
      </dgm:t>
    </dgm:pt>
    <dgm:pt modelId="{528680E5-A483-493C-A33C-F3B1D12B8022}" type="pres">
      <dgm:prSet presAssocID="{64ABD47E-B136-4310-B2A0-E287484691FF}" presName="linear" presStyleCnt="0">
        <dgm:presLayoutVars>
          <dgm:animLvl val="lvl"/>
          <dgm:resizeHandles val="exact"/>
        </dgm:presLayoutVars>
      </dgm:prSet>
      <dgm:spPr/>
    </dgm:pt>
    <dgm:pt modelId="{0EFFE6B9-9AFA-4DA5-BA9E-2959ECC2B852}" type="pres">
      <dgm:prSet presAssocID="{EF9B3FBF-F1AB-4129-B76F-5FCB0C9F8C70}" presName="parentText" presStyleLbl="node1" presStyleIdx="0" presStyleCnt="4">
        <dgm:presLayoutVars>
          <dgm:chMax val="0"/>
          <dgm:bulletEnabled val="1"/>
        </dgm:presLayoutVars>
      </dgm:prSet>
      <dgm:spPr/>
    </dgm:pt>
    <dgm:pt modelId="{8B3710FB-0DAF-4928-961B-F26A4EA81FC7}" type="pres">
      <dgm:prSet presAssocID="{963F7EC1-0E90-49C4-A4D9-AD2E4E460718}" presName="spacer" presStyleCnt="0"/>
      <dgm:spPr/>
    </dgm:pt>
    <dgm:pt modelId="{74CBF785-B80C-4365-8BBB-5FA737050E5E}" type="pres">
      <dgm:prSet presAssocID="{1122CA8A-88DB-4CBD-8B78-FCE38896018B}" presName="parentText" presStyleLbl="node1" presStyleIdx="1" presStyleCnt="4">
        <dgm:presLayoutVars>
          <dgm:chMax val="0"/>
          <dgm:bulletEnabled val="1"/>
        </dgm:presLayoutVars>
      </dgm:prSet>
      <dgm:spPr/>
    </dgm:pt>
    <dgm:pt modelId="{44252231-2A62-49E7-BC11-BF347DD0143C}" type="pres">
      <dgm:prSet presAssocID="{08F5C48A-368B-41B6-A8D9-8F63817D5AFF}" presName="spacer" presStyleCnt="0"/>
      <dgm:spPr/>
    </dgm:pt>
    <dgm:pt modelId="{7DF43900-3B85-46B7-A5DE-A96366A5659F}" type="pres">
      <dgm:prSet presAssocID="{6E5AF0A5-0B3C-4C44-96BC-544B18047B00}" presName="parentText" presStyleLbl="node1" presStyleIdx="2" presStyleCnt="4">
        <dgm:presLayoutVars>
          <dgm:chMax val="0"/>
          <dgm:bulletEnabled val="1"/>
        </dgm:presLayoutVars>
      </dgm:prSet>
      <dgm:spPr/>
    </dgm:pt>
    <dgm:pt modelId="{51058C86-C49A-49A8-A163-C7FB67337511}" type="pres">
      <dgm:prSet presAssocID="{FD69BA2B-77A7-4986-8719-BEC9BFBCDAD7}" presName="spacer" presStyleCnt="0"/>
      <dgm:spPr/>
    </dgm:pt>
    <dgm:pt modelId="{D17DB264-A8B7-4EB7-926A-1164BDA2F1DE}" type="pres">
      <dgm:prSet presAssocID="{CEF0C82F-9A24-40BB-9B1E-A65052C7B579}" presName="parentText" presStyleLbl="node1" presStyleIdx="3" presStyleCnt="4">
        <dgm:presLayoutVars>
          <dgm:chMax val="0"/>
          <dgm:bulletEnabled val="1"/>
        </dgm:presLayoutVars>
      </dgm:prSet>
      <dgm:spPr/>
    </dgm:pt>
  </dgm:ptLst>
  <dgm:cxnLst>
    <dgm:cxn modelId="{5254E116-75B9-4604-931F-91EA8D1802F6}" type="presOf" srcId="{EF9B3FBF-F1AB-4129-B76F-5FCB0C9F8C70}" destId="{0EFFE6B9-9AFA-4DA5-BA9E-2959ECC2B852}" srcOrd="0" destOrd="0" presId="urn:microsoft.com/office/officeart/2005/8/layout/vList2"/>
    <dgm:cxn modelId="{B6F21E18-BF11-4637-8B17-9440B68AC211}" srcId="{64ABD47E-B136-4310-B2A0-E287484691FF}" destId="{1122CA8A-88DB-4CBD-8B78-FCE38896018B}" srcOrd="1" destOrd="0" parTransId="{830149F8-383F-4EF9-A0C4-4FE06C48A1FA}" sibTransId="{08F5C48A-368B-41B6-A8D9-8F63817D5AFF}"/>
    <dgm:cxn modelId="{F945EC7A-6DF6-4F6A-84D2-3A873FD08BD1}" type="presOf" srcId="{1122CA8A-88DB-4CBD-8B78-FCE38896018B}" destId="{74CBF785-B80C-4365-8BBB-5FA737050E5E}" srcOrd="0" destOrd="0" presId="urn:microsoft.com/office/officeart/2005/8/layout/vList2"/>
    <dgm:cxn modelId="{1756F387-C023-45BB-8346-B9C3CD918C75}" srcId="{64ABD47E-B136-4310-B2A0-E287484691FF}" destId="{6E5AF0A5-0B3C-4C44-96BC-544B18047B00}" srcOrd="2" destOrd="0" parTransId="{E4515593-E6B5-4B1F-9B16-16FE14593261}" sibTransId="{FD69BA2B-77A7-4986-8719-BEC9BFBCDAD7}"/>
    <dgm:cxn modelId="{C6D16799-BE40-43B1-9473-5FE0489374C8}" type="presOf" srcId="{64ABD47E-B136-4310-B2A0-E287484691FF}" destId="{528680E5-A483-493C-A33C-F3B1D12B8022}" srcOrd="0" destOrd="0" presId="urn:microsoft.com/office/officeart/2005/8/layout/vList2"/>
    <dgm:cxn modelId="{388BADAA-ED6E-48DE-ADB7-E1E3666C7568}" srcId="{64ABD47E-B136-4310-B2A0-E287484691FF}" destId="{EF9B3FBF-F1AB-4129-B76F-5FCB0C9F8C70}" srcOrd="0" destOrd="0" parTransId="{6FD3B321-DF3A-456E-A72F-A67AABF0AA5E}" sibTransId="{963F7EC1-0E90-49C4-A4D9-AD2E4E460718}"/>
    <dgm:cxn modelId="{A88475B6-C684-447F-A93C-57011B783BE8}" srcId="{64ABD47E-B136-4310-B2A0-E287484691FF}" destId="{CEF0C82F-9A24-40BB-9B1E-A65052C7B579}" srcOrd="3" destOrd="0" parTransId="{24DE529F-F7C6-41AF-AE1C-6C47151C5644}" sibTransId="{CB99F47D-531D-4E4B-B568-73ED3A7B5CC0}"/>
    <dgm:cxn modelId="{5BDB65C3-2247-4986-A109-35D76D0967DC}" type="presOf" srcId="{CEF0C82F-9A24-40BB-9B1E-A65052C7B579}" destId="{D17DB264-A8B7-4EB7-926A-1164BDA2F1DE}" srcOrd="0" destOrd="0" presId="urn:microsoft.com/office/officeart/2005/8/layout/vList2"/>
    <dgm:cxn modelId="{637D87E9-D9A7-4FDC-939C-4250C6D4FD3A}" type="presOf" srcId="{6E5AF0A5-0B3C-4C44-96BC-544B18047B00}" destId="{7DF43900-3B85-46B7-A5DE-A96366A5659F}" srcOrd="0" destOrd="0" presId="urn:microsoft.com/office/officeart/2005/8/layout/vList2"/>
    <dgm:cxn modelId="{FB3F9F07-0C88-4C46-A851-A2E2927266C9}" type="presParOf" srcId="{528680E5-A483-493C-A33C-F3B1D12B8022}" destId="{0EFFE6B9-9AFA-4DA5-BA9E-2959ECC2B852}" srcOrd="0" destOrd="0" presId="urn:microsoft.com/office/officeart/2005/8/layout/vList2"/>
    <dgm:cxn modelId="{7C61A588-C0DA-4B93-8603-B869EFFB8CBE}" type="presParOf" srcId="{528680E5-A483-493C-A33C-F3B1D12B8022}" destId="{8B3710FB-0DAF-4928-961B-F26A4EA81FC7}" srcOrd="1" destOrd="0" presId="urn:microsoft.com/office/officeart/2005/8/layout/vList2"/>
    <dgm:cxn modelId="{CF1E80DE-9CE8-4A49-9C5B-B97127CC8AE9}" type="presParOf" srcId="{528680E5-A483-493C-A33C-F3B1D12B8022}" destId="{74CBF785-B80C-4365-8BBB-5FA737050E5E}" srcOrd="2" destOrd="0" presId="urn:microsoft.com/office/officeart/2005/8/layout/vList2"/>
    <dgm:cxn modelId="{6FA24CA5-6611-4FB0-8E8A-5BD414EE2868}" type="presParOf" srcId="{528680E5-A483-493C-A33C-F3B1D12B8022}" destId="{44252231-2A62-49E7-BC11-BF347DD0143C}" srcOrd="3" destOrd="0" presId="urn:microsoft.com/office/officeart/2005/8/layout/vList2"/>
    <dgm:cxn modelId="{1D378802-C242-4610-805C-72EF84D097DB}" type="presParOf" srcId="{528680E5-A483-493C-A33C-F3B1D12B8022}" destId="{7DF43900-3B85-46B7-A5DE-A96366A5659F}" srcOrd="4" destOrd="0" presId="urn:microsoft.com/office/officeart/2005/8/layout/vList2"/>
    <dgm:cxn modelId="{68FEF543-EE8A-4690-80E0-025B30B444D8}" type="presParOf" srcId="{528680E5-A483-493C-A33C-F3B1D12B8022}" destId="{51058C86-C49A-49A8-A163-C7FB67337511}" srcOrd="5" destOrd="0" presId="urn:microsoft.com/office/officeart/2005/8/layout/vList2"/>
    <dgm:cxn modelId="{2F5D0E23-A9DB-4FB2-825D-5109106D7205}" type="presParOf" srcId="{528680E5-A483-493C-A33C-F3B1D12B8022}" destId="{D17DB264-A8B7-4EB7-926A-1164BDA2F1D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6887CE-183F-4C08-9063-41189B78EAAD}"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5C13B1A1-5BD7-42CE-90D6-7EF14B8639FC}">
      <dgm:prSet/>
      <dgm:spPr/>
      <dgm:t>
        <a:bodyPr/>
        <a:lstStyle/>
        <a:p>
          <a:r>
            <a:rPr lang="en-US"/>
            <a:t>Tiga jenis saluran pemasaran:</a:t>
          </a:r>
        </a:p>
      </dgm:t>
    </dgm:pt>
    <dgm:pt modelId="{275EB881-2A5E-469A-A263-42DB41538C9C}" type="parTrans" cxnId="{64A6A1EC-D9A2-4074-83C2-FF14CF2F43C3}">
      <dgm:prSet/>
      <dgm:spPr/>
      <dgm:t>
        <a:bodyPr/>
        <a:lstStyle/>
        <a:p>
          <a:endParaRPr lang="en-US"/>
        </a:p>
      </dgm:t>
    </dgm:pt>
    <dgm:pt modelId="{7A0961D1-769A-4C3B-BB0A-C290558DEE56}" type="sibTrans" cxnId="{64A6A1EC-D9A2-4074-83C2-FF14CF2F43C3}">
      <dgm:prSet/>
      <dgm:spPr/>
      <dgm:t>
        <a:bodyPr/>
        <a:lstStyle/>
        <a:p>
          <a:endParaRPr lang="en-US"/>
        </a:p>
      </dgm:t>
    </dgm:pt>
    <dgm:pt modelId="{EBB71E15-1085-459E-8312-0D2C3F594072}">
      <dgm:prSet/>
      <dgm:spPr/>
      <dgm:t>
        <a:bodyPr/>
        <a:lstStyle/>
        <a:p>
          <a:r>
            <a:rPr lang="en-US"/>
            <a:t>Saluran komunikasi : saluran satu arah dan saluran dua arah , saat inimelalui komunikasi yang sedang trend adalah komunikasi melalui digital.</a:t>
          </a:r>
        </a:p>
      </dgm:t>
    </dgm:pt>
    <dgm:pt modelId="{C4232A4C-50C4-480B-AFBB-3261E66120CF}" type="parTrans" cxnId="{699DAE9C-820E-4D3A-B12E-049D478B9432}">
      <dgm:prSet/>
      <dgm:spPr/>
      <dgm:t>
        <a:bodyPr/>
        <a:lstStyle/>
        <a:p>
          <a:endParaRPr lang="en-US"/>
        </a:p>
      </dgm:t>
    </dgm:pt>
    <dgm:pt modelId="{F297BEFB-1533-4E24-A8D8-5B0438F39FE4}" type="sibTrans" cxnId="{699DAE9C-820E-4D3A-B12E-049D478B9432}">
      <dgm:prSet/>
      <dgm:spPr/>
      <dgm:t>
        <a:bodyPr/>
        <a:lstStyle/>
        <a:p>
          <a:endParaRPr lang="en-US"/>
        </a:p>
      </dgm:t>
    </dgm:pt>
    <dgm:pt modelId="{CE4B3087-4A59-43EA-83F5-B0BAE04CC86B}">
      <dgm:prSet/>
      <dgm:spPr/>
      <dgm:t>
        <a:bodyPr/>
        <a:lstStyle/>
        <a:p>
          <a:r>
            <a:rPr lang="en-US"/>
            <a:t>Saluran distribusi : mencakup distributor, pedagang grosir, pengecer, dan agen.</a:t>
          </a:r>
        </a:p>
      </dgm:t>
    </dgm:pt>
    <dgm:pt modelId="{DFA60A37-848A-4463-BA0B-10B1C2761599}" type="parTrans" cxnId="{A2C52829-2C5F-4615-A0CC-3B80AD04FE8A}">
      <dgm:prSet/>
      <dgm:spPr/>
      <dgm:t>
        <a:bodyPr/>
        <a:lstStyle/>
        <a:p>
          <a:endParaRPr lang="en-US"/>
        </a:p>
      </dgm:t>
    </dgm:pt>
    <dgm:pt modelId="{65D2A0E4-3D91-4469-8770-BE9F2876A758}" type="sibTrans" cxnId="{A2C52829-2C5F-4615-A0CC-3B80AD04FE8A}">
      <dgm:prSet/>
      <dgm:spPr/>
      <dgm:t>
        <a:bodyPr/>
        <a:lstStyle/>
        <a:p>
          <a:endParaRPr lang="en-US"/>
        </a:p>
      </dgm:t>
    </dgm:pt>
    <dgm:pt modelId="{B4E60F26-B8DD-41DB-B421-201EFAB9C782}">
      <dgm:prSet/>
      <dgm:spPr/>
      <dgm:t>
        <a:bodyPr/>
        <a:lstStyle/>
        <a:p>
          <a:r>
            <a:rPr lang="en-US"/>
            <a:t>Saluran layanan : sebagai pembantu transaksi</a:t>
          </a:r>
        </a:p>
      </dgm:t>
    </dgm:pt>
    <dgm:pt modelId="{0AD13160-0426-45D2-BCFC-0E8833A3246C}" type="parTrans" cxnId="{A735627D-9308-401B-B0C8-FC935FBAA692}">
      <dgm:prSet/>
      <dgm:spPr/>
      <dgm:t>
        <a:bodyPr/>
        <a:lstStyle/>
        <a:p>
          <a:endParaRPr lang="en-US"/>
        </a:p>
      </dgm:t>
    </dgm:pt>
    <dgm:pt modelId="{C3D432E1-158A-4B65-83EC-6F09CBB8E05A}" type="sibTrans" cxnId="{A735627D-9308-401B-B0C8-FC935FBAA692}">
      <dgm:prSet/>
      <dgm:spPr/>
      <dgm:t>
        <a:bodyPr/>
        <a:lstStyle/>
        <a:p>
          <a:endParaRPr lang="en-US"/>
        </a:p>
      </dgm:t>
    </dgm:pt>
    <dgm:pt modelId="{E80E9C12-F01B-48C0-879E-2DFFFE763234}" type="pres">
      <dgm:prSet presAssocID="{DE6887CE-183F-4C08-9063-41189B78EAAD}" presName="outerComposite" presStyleCnt="0">
        <dgm:presLayoutVars>
          <dgm:chMax val="5"/>
          <dgm:dir/>
          <dgm:resizeHandles val="exact"/>
        </dgm:presLayoutVars>
      </dgm:prSet>
      <dgm:spPr/>
    </dgm:pt>
    <dgm:pt modelId="{8C464B60-BBDC-4D23-BFCE-A2152A259118}" type="pres">
      <dgm:prSet presAssocID="{DE6887CE-183F-4C08-9063-41189B78EAAD}" presName="dummyMaxCanvas" presStyleCnt="0">
        <dgm:presLayoutVars/>
      </dgm:prSet>
      <dgm:spPr/>
    </dgm:pt>
    <dgm:pt modelId="{27BBC670-98C1-4239-9517-209066E2EA07}" type="pres">
      <dgm:prSet presAssocID="{DE6887CE-183F-4C08-9063-41189B78EAAD}" presName="OneNode_1" presStyleLbl="node1" presStyleIdx="0" presStyleCnt="1" custScaleY="170351">
        <dgm:presLayoutVars>
          <dgm:bulletEnabled val="1"/>
        </dgm:presLayoutVars>
      </dgm:prSet>
      <dgm:spPr/>
    </dgm:pt>
  </dgm:ptLst>
  <dgm:cxnLst>
    <dgm:cxn modelId="{BDAA4E02-30DD-45DD-B1BC-1AD55AACE837}" type="presOf" srcId="{EBB71E15-1085-459E-8312-0D2C3F594072}" destId="{27BBC670-98C1-4239-9517-209066E2EA07}" srcOrd="0" destOrd="1" presId="urn:microsoft.com/office/officeart/2005/8/layout/vProcess5"/>
    <dgm:cxn modelId="{A2C52829-2C5F-4615-A0CC-3B80AD04FE8A}" srcId="{5C13B1A1-5BD7-42CE-90D6-7EF14B8639FC}" destId="{CE4B3087-4A59-43EA-83F5-B0BAE04CC86B}" srcOrd="1" destOrd="0" parTransId="{DFA60A37-848A-4463-BA0B-10B1C2761599}" sibTransId="{65D2A0E4-3D91-4469-8770-BE9F2876A758}"/>
    <dgm:cxn modelId="{9CC0195C-0B0D-49A5-9515-C04C0F10FDCB}" type="presOf" srcId="{B4E60F26-B8DD-41DB-B421-201EFAB9C782}" destId="{27BBC670-98C1-4239-9517-209066E2EA07}" srcOrd="0" destOrd="3" presId="urn:microsoft.com/office/officeart/2005/8/layout/vProcess5"/>
    <dgm:cxn modelId="{12CA8A5C-1592-49D2-BC12-6B1D82D88781}" type="presOf" srcId="{DE6887CE-183F-4C08-9063-41189B78EAAD}" destId="{E80E9C12-F01B-48C0-879E-2DFFFE763234}" srcOrd="0" destOrd="0" presId="urn:microsoft.com/office/officeart/2005/8/layout/vProcess5"/>
    <dgm:cxn modelId="{A735627D-9308-401B-B0C8-FC935FBAA692}" srcId="{5C13B1A1-5BD7-42CE-90D6-7EF14B8639FC}" destId="{B4E60F26-B8DD-41DB-B421-201EFAB9C782}" srcOrd="2" destOrd="0" parTransId="{0AD13160-0426-45D2-BCFC-0E8833A3246C}" sibTransId="{C3D432E1-158A-4B65-83EC-6F09CBB8E05A}"/>
    <dgm:cxn modelId="{0FF5C595-FA7C-41F2-B622-857F0CF94416}" type="presOf" srcId="{5C13B1A1-5BD7-42CE-90D6-7EF14B8639FC}" destId="{27BBC670-98C1-4239-9517-209066E2EA07}" srcOrd="0" destOrd="0" presId="urn:microsoft.com/office/officeart/2005/8/layout/vProcess5"/>
    <dgm:cxn modelId="{699DAE9C-820E-4D3A-B12E-049D478B9432}" srcId="{5C13B1A1-5BD7-42CE-90D6-7EF14B8639FC}" destId="{EBB71E15-1085-459E-8312-0D2C3F594072}" srcOrd="0" destOrd="0" parTransId="{C4232A4C-50C4-480B-AFBB-3261E66120CF}" sibTransId="{F297BEFB-1533-4E24-A8D8-5B0438F39FE4}"/>
    <dgm:cxn modelId="{64A6A1EC-D9A2-4074-83C2-FF14CF2F43C3}" srcId="{DE6887CE-183F-4C08-9063-41189B78EAAD}" destId="{5C13B1A1-5BD7-42CE-90D6-7EF14B8639FC}" srcOrd="0" destOrd="0" parTransId="{275EB881-2A5E-469A-A263-42DB41538C9C}" sibTransId="{7A0961D1-769A-4C3B-BB0A-C290558DEE56}"/>
    <dgm:cxn modelId="{F021F6ED-90A6-469E-AEF6-0631228624BC}" type="presOf" srcId="{CE4B3087-4A59-43EA-83F5-B0BAE04CC86B}" destId="{27BBC670-98C1-4239-9517-209066E2EA07}" srcOrd="0" destOrd="2" presId="urn:microsoft.com/office/officeart/2005/8/layout/vProcess5"/>
    <dgm:cxn modelId="{A1D05965-9686-4599-B6EE-FB8D72AE20E4}" type="presParOf" srcId="{E80E9C12-F01B-48C0-879E-2DFFFE763234}" destId="{8C464B60-BBDC-4D23-BFCE-A2152A259118}" srcOrd="0" destOrd="0" presId="urn:microsoft.com/office/officeart/2005/8/layout/vProcess5"/>
    <dgm:cxn modelId="{4967E08D-6301-423F-9E0F-70057D3A0C7E}" type="presParOf" srcId="{E80E9C12-F01B-48C0-879E-2DFFFE763234}" destId="{27BBC670-98C1-4239-9517-209066E2EA07}"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F9A073-6D65-47E8-83EF-9AE928368A2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75A9CE6-8FEE-4514-BDA1-331BDE0B8024}">
      <dgm:prSet/>
      <dgm:spPr/>
      <dgm:t>
        <a:bodyPr/>
        <a:lstStyle/>
        <a:p>
          <a:r>
            <a:rPr lang="en-US"/>
            <a:t>“Pasar tidak lagi seperti dulu”</a:t>
          </a:r>
        </a:p>
      </dgm:t>
    </dgm:pt>
    <dgm:pt modelId="{4B489639-6945-4489-B9F8-C537D9FD1388}" type="parTrans" cxnId="{173E314D-079A-4FAC-902C-E96F19B4A4E3}">
      <dgm:prSet/>
      <dgm:spPr/>
      <dgm:t>
        <a:bodyPr/>
        <a:lstStyle/>
        <a:p>
          <a:endParaRPr lang="en-US"/>
        </a:p>
      </dgm:t>
    </dgm:pt>
    <dgm:pt modelId="{9E85CFC7-61AB-46AB-894F-EE190ACDE7E9}" type="sibTrans" cxnId="{173E314D-079A-4FAC-902C-E96F19B4A4E3}">
      <dgm:prSet/>
      <dgm:spPr/>
      <dgm:t>
        <a:bodyPr/>
        <a:lstStyle/>
        <a:p>
          <a:endParaRPr lang="en-US"/>
        </a:p>
      </dgm:t>
    </dgm:pt>
    <dgm:pt modelId="{A5C37404-7D75-42DD-BE7C-466B4C8CEC22}">
      <dgm:prSet/>
      <dgm:spPr/>
      <dgm:t>
        <a:bodyPr/>
        <a:lstStyle/>
        <a:p>
          <a:r>
            <a:rPr lang="en-US"/>
            <a:t>Kekuatan masyarakat utama : lahirnya perilaku, peluang baru, dan tantangan baru.</a:t>
          </a:r>
        </a:p>
      </dgm:t>
    </dgm:pt>
    <dgm:pt modelId="{199B33DE-8DBB-40ED-A062-D7B8DC45C02C}" type="parTrans" cxnId="{29FD6974-B7D2-40C0-9D81-F8AB48D1E8EC}">
      <dgm:prSet/>
      <dgm:spPr/>
      <dgm:t>
        <a:bodyPr/>
        <a:lstStyle/>
        <a:p>
          <a:endParaRPr lang="en-US"/>
        </a:p>
      </dgm:t>
    </dgm:pt>
    <dgm:pt modelId="{A3A82614-120E-4C71-B95A-6290B228615A}" type="sibTrans" cxnId="{29FD6974-B7D2-40C0-9D81-F8AB48D1E8EC}">
      <dgm:prSet/>
      <dgm:spPr/>
      <dgm:t>
        <a:bodyPr/>
        <a:lstStyle/>
        <a:p>
          <a:endParaRPr lang="en-US"/>
        </a:p>
      </dgm:t>
    </dgm:pt>
    <dgm:pt modelId="{EF1B60CF-D471-4B41-AA47-390C52B29F5D}">
      <dgm:prSet/>
      <dgm:spPr/>
      <dgm:t>
        <a:bodyPr/>
        <a:lstStyle/>
        <a:p>
          <a:r>
            <a:rPr lang="en-US"/>
            <a:t>Kemampuan baru konsumen : perubahan loyalitas serta kepekaan konsumen karena memiliki kemampuan baru.</a:t>
          </a:r>
        </a:p>
      </dgm:t>
    </dgm:pt>
    <dgm:pt modelId="{E5061FFE-BAD2-4283-A410-DD59A82C60B9}" type="parTrans" cxnId="{2B72286E-21DE-4897-858D-B2F2B602C4D9}">
      <dgm:prSet/>
      <dgm:spPr/>
      <dgm:t>
        <a:bodyPr/>
        <a:lstStyle/>
        <a:p>
          <a:endParaRPr lang="en-US"/>
        </a:p>
      </dgm:t>
    </dgm:pt>
    <dgm:pt modelId="{766786CD-8BC9-49D5-8ECE-F217DE4C3F16}" type="sibTrans" cxnId="{2B72286E-21DE-4897-858D-B2F2B602C4D9}">
      <dgm:prSet/>
      <dgm:spPr/>
      <dgm:t>
        <a:bodyPr/>
        <a:lstStyle/>
        <a:p>
          <a:endParaRPr lang="en-US"/>
        </a:p>
      </dgm:t>
    </dgm:pt>
    <dgm:pt modelId="{F0482D99-A85C-486F-94E4-54C7FAF3272B}">
      <dgm:prSet/>
      <dgm:spPr/>
      <dgm:t>
        <a:bodyPr/>
        <a:lstStyle/>
        <a:p>
          <a:r>
            <a:rPr lang="en-US"/>
            <a:t>Kemampuan baru perusahaan : perpaduan kekuatan baru yang menghasilkan serangkaian kemampuan baru perusahaan.</a:t>
          </a:r>
        </a:p>
      </dgm:t>
    </dgm:pt>
    <dgm:pt modelId="{9B41D752-2CBB-4780-9FF7-C27CE4E7DE0E}" type="parTrans" cxnId="{7E09BA42-5E98-4B6B-AB69-3941C63D971A}">
      <dgm:prSet/>
      <dgm:spPr/>
      <dgm:t>
        <a:bodyPr/>
        <a:lstStyle/>
        <a:p>
          <a:endParaRPr lang="en-US"/>
        </a:p>
      </dgm:t>
    </dgm:pt>
    <dgm:pt modelId="{F0C34234-7AF3-4652-B3FD-3FD60257B15F}" type="sibTrans" cxnId="{7E09BA42-5E98-4B6B-AB69-3941C63D971A}">
      <dgm:prSet/>
      <dgm:spPr/>
      <dgm:t>
        <a:bodyPr/>
        <a:lstStyle/>
        <a:p>
          <a:endParaRPr lang="en-US"/>
        </a:p>
      </dgm:t>
    </dgm:pt>
    <dgm:pt modelId="{68A1974A-72D4-4B71-BB4B-4EBEE8B66A6C}">
      <dgm:prSet/>
      <dgm:spPr/>
      <dgm:t>
        <a:bodyPr/>
        <a:lstStyle/>
        <a:p>
          <a:r>
            <a:rPr lang="en-US"/>
            <a:t>Era digital marketing yang sangat mempengaruhi aktifitas pemasaran</a:t>
          </a:r>
        </a:p>
      </dgm:t>
    </dgm:pt>
    <dgm:pt modelId="{206F666F-B36A-4E51-A2AC-A125406D03F0}" type="parTrans" cxnId="{BDD709AA-BABB-482D-BEB2-EB83F2867385}">
      <dgm:prSet/>
      <dgm:spPr/>
      <dgm:t>
        <a:bodyPr/>
        <a:lstStyle/>
        <a:p>
          <a:endParaRPr lang="en-US"/>
        </a:p>
      </dgm:t>
    </dgm:pt>
    <dgm:pt modelId="{B9A33E48-17A9-47B3-BF5A-56CC8B479F6D}" type="sibTrans" cxnId="{BDD709AA-BABB-482D-BEB2-EB83F2867385}">
      <dgm:prSet/>
      <dgm:spPr/>
      <dgm:t>
        <a:bodyPr/>
        <a:lstStyle/>
        <a:p>
          <a:endParaRPr lang="en-US"/>
        </a:p>
      </dgm:t>
    </dgm:pt>
    <dgm:pt modelId="{3CAD66C0-1F08-4D45-BBCB-364B30457122}" type="pres">
      <dgm:prSet presAssocID="{DDF9A073-6D65-47E8-83EF-9AE928368A29}" presName="linear" presStyleCnt="0">
        <dgm:presLayoutVars>
          <dgm:animLvl val="lvl"/>
          <dgm:resizeHandles val="exact"/>
        </dgm:presLayoutVars>
      </dgm:prSet>
      <dgm:spPr/>
    </dgm:pt>
    <dgm:pt modelId="{C0B4D953-3B1B-4ADA-B0A2-F0FE95B61B0C}" type="pres">
      <dgm:prSet presAssocID="{C75A9CE6-8FEE-4514-BDA1-331BDE0B8024}" presName="parentText" presStyleLbl="node1" presStyleIdx="0" presStyleCnt="1">
        <dgm:presLayoutVars>
          <dgm:chMax val="0"/>
          <dgm:bulletEnabled val="1"/>
        </dgm:presLayoutVars>
      </dgm:prSet>
      <dgm:spPr/>
    </dgm:pt>
    <dgm:pt modelId="{40A7232A-390E-4484-B2B3-5971632AFA82}" type="pres">
      <dgm:prSet presAssocID="{C75A9CE6-8FEE-4514-BDA1-331BDE0B8024}" presName="childText" presStyleLbl="revTx" presStyleIdx="0" presStyleCnt="1">
        <dgm:presLayoutVars>
          <dgm:bulletEnabled val="1"/>
        </dgm:presLayoutVars>
      </dgm:prSet>
      <dgm:spPr/>
    </dgm:pt>
  </dgm:ptLst>
  <dgm:cxnLst>
    <dgm:cxn modelId="{D2811C07-A4D4-455B-A64D-AAF820F76222}" type="presOf" srcId="{68A1974A-72D4-4B71-BB4B-4EBEE8B66A6C}" destId="{40A7232A-390E-4484-B2B3-5971632AFA82}" srcOrd="0" destOrd="3" presId="urn:microsoft.com/office/officeart/2005/8/layout/vList2"/>
    <dgm:cxn modelId="{7E09BA42-5E98-4B6B-AB69-3941C63D971A}" srcId="{C75A9CE6-8FEE-4514-BDA1-331BDE0B8024}" destId="{F0482D99-A85C-486F-94E4-54C7FAF3272B}" srcOrd="2" destOrd="0" parTransId="{9B41D752-2CBB-4780-9FF7-C27CE4E7DE0E}" sibTransId="{F0C34234-7AF3-4652-B3FD-3FD60257B15F}"/>
    <dgm:cxn modelId="{173E314D-079A-4FAC-902C-E96F19B4A4E3}" srcId="{DDF9A073-6D65-47E8-83EF-9AE928368A29}" destId="{C75A9CE6-8FEE-4514-BDA1-331BDE0B8024}" srcOrd="0" destOrd="0" parTransId="{4B489639-6945-4489-B9F8-C537D9FD1388}" sibTransId="{9E85CFC7-61AB-46AB-894F-EE190ACDE7E9}"/>
    <dgm:cxn modelId="{2B72286E-21DE-4897-858D-B2F2B602C4D9}" srcId="{C75A9CE6-8FEE-4514-BDA1-331BDE0B8024}" destId="{EF1B60CF-D471-4B41-AA47-390C52B29F5D}" srcOrd="1" destOrd="0" parTransId="{E5061FFE-BAD2-4283-A410-DD59A82C60B9}" sibTransId="{766786CD-8BC9-49D5-8ECE-F217DE4C3F16}"/>
    <dgm:cxn modelId="{29FD6974-B7D2-40C0-9D81-F8AB48D1E8EC}" srcId="{C75A9CE6-8FEE-4514-BDA1-331BDE0B8024}" destId="{A5C37404-7D75-42DD-BE7C-466B4C8CEC22}" srcOrd="0" destOrd="0" parTransId="{199B33DE-8DBB-40ED-A062-D7B8DC45C02C}" sibTransId="{A3A82614-120E-4C71-B95A-6290B228615A}"/>
    <dgm:cxn modelId="{596FF587-2D00-4896-A66F-D0B5AC37D271}" type="presOf" srcId="{EF1B60CF-D471-4B41-AA47-390C52B29F5D}" destId="{40A7232A-390E-4484-B2B3-5971632AFA82}" srcOrd="0" destOrd="1" presId="urn:microsoft.com/office/officeart/2005/8/layout/vList2"/>
    <dgm:cxn modelId="{055DC4A0-86A1-4A87-8FFC-6F330A1E3FD3}" type="presOf" srcId="{DDF9A073-6D65-47E8-83EF-9AE928368A29}" destId="{3CAD66C0-1F08-4D45-BBCB-364B30457122}" srcOrd="0" destOrd="0" presId="urn:microsoft.com/office/officeart/2005/8/layout/vList2"/>
    <dgm:cxn modelId="{BDD709AA-BABB-482D-BEB2-EB83F2867385}" srcId="{C75A9CE6-8FEE-4514-BDA1-331BDE0B8024}" destId="{68A1974A-72D4-4B71-BB4B-4EBEE8B66A6C}" srcOrd="3" destOrd="0" parTransId="{206F666F-B36A-4E51-A2AC-A125406D03F0}" sibTransId="{B9A33E48-17A9-47B3-BF5A-56CC8B479F6D}"/>
    <dgm:cxn modelId="{3EDC7CB0-A771-46BC-9BC0-E50BE1E2C27A}" type="presOf" srcId="{C75A9CE6-8FEE-4514-BDA1-331BDE0B8024}" destId="{C0B4D953-3B1B-4ADA-B0A2-F0FE95B61B0C}" srcOrd="0" destOrd="0" presId="urn:microsoft.com/office/officeart/2005/8/layout/vList2"/>
    <dgm:cxn modelId="{3849B0CC-7E6D-400A-A79F-27201F1004A6}" type="presOf" srcId="{F0482D99-A85C-486F-94E4-54C7FAF3272B}" destId="{40A7232A-390E-4484-B2B3-5971632AFA82}" srcOrd="0" destOrd="2" presId="urn:microsoft.com/office/officeart/2005/8/layout/vList2"/>
    <dgm:cxn modelId="{A52AAADA-DF50-41C1-BCB2-DFB4F0B2A58C}" type="presOf" srcId="{A5C37404-7D75-42DD-BE7C-466B4C8CEC22}" destId="{40A7232A-390E-4484-B2B3-5971632AFA82}" srcOrd="0" destOrd="0" presId="urn:microsoft.com/office/officeart/2005/8/layout/vList2"/>
    <dgm:cxn modelId="{1EC9AD74-8301-4D15-B5BB-6249FE8445F1}" type="presParOf" srcId="{3CAD66C0-1F08-4D45-BBCB-364B30457122}" destId="{C0B4D953-3B1B-4ADA-B0A2-F0FE95B61B0C}" srcOrd="0" destOrd="0" presId="urn:microsoft.com/office/officeart/2005/8/layout/vList2"/>
    <dgm:cxn modelId="{7F50AE90-D023-47F3-A432-E6F5D8B786FD}" type="presParOf" srcId="{3CAD66C0-1F08-4D45-BBCB-364B30457122}" destId="{40A7232A-390E-4484-B2B3-5971632AFA8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FEF3D-CD56-409E-8654-3D1354E76669}">
      <dsp:nvSpPr>
        <dsp:cNvPr id="0" name=""/>
        <dsp:cNvSpPr/>
      </dsp:nvSpPr>
      <dsp:spPr>
        <a:xfrm>
          <a:off x="0" y="467039"/>
          <a:ext cx="9603275" cy="7985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Mendefinisikan pemasaran dan membuat kerangka langkah proses pemasaran</a:t>
          </a:r>
        </a:p>
      </dsp:txBody>
      <dsp:txXfrm>
        <a:off x="38981" y="506020"/>
        <a:ext cx="9525313" cy="720562"/>
      </dsp:txXfrm>
    </dsp:sp>
    <dsp:sp modelId="{57219AD9-4786-4FB0-8481-CA4774C03495}">
      <dsp:nvSpPr>
        <dsp:cNvPr id="0" name=""/>
        <dsp:cNvSpPr/>
      </dsp:nvSpPr>
      <dsp:spPr>
        <a:xfrm>
          <a:off x="0" y="1326044"/>
          <a:ext cx="9603275" cy="7985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Menjelaskan pentingnya memahami pelanggan dan pasar, dan mengidentifikasikan lima konsep inti pasar</a:t>
          </a:r>
        </a:p>
      </dsp:txBody>
      <dsp:txXfrm>
        <a:off x="38981" y="1365025"/>
        <a:ext cx="9525313" cy="720562"/>
      </dsp:txXfrm>
    </dsp:sp>
    <dsp:sp modelId="{E68B8A42-F827-4072-9E4F-77CC6338B51B}">
      <dsp:nvSpPr>
        <dsp:cNvPr id="0" name=""/>
        <dsp:cNvSpPr/>
      </dsp:nvSpPr>
      <dsp:spPr>
        <a:xfrm>
          <a:off x="0" y="2185049"/>
          <a:ext cx="9603275" cy="7985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Mengidentifikasikan elemen kunci dari strategi pemasaran yang digerakkan pelanggan dan mendiskusikan orientasi manajemen pemasaran yang memandu strategi pemasaran</a:t>
          </a:r>
        </a:p>
      </dsp:txBody>
      <dsp:txXfrm>
        <a:off x="38981" y="2224030"/>
        <a:ext cx="9525313" cy="720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B3A27-421F-46A1-82B5-432367885B35}">
      <dsp:nvSpPr>
        <dsp:cNvPr id="0" name=""/>
        <dsp:cNvSpPr/>
      </dsp:nvSpPr>
      <dsp:spPr>
        <a:xfrm>
          <a:off x="0" y="90710"/>
          <a:ext cx="6820238" cy="51480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Mengembangkan strategi dan rencana pemasaran</a:t>
          </a:r>
        </a:p>
      </dsp:txBody>
      <dsp:txXfrm>
        <a:off x="25130" y="115840"/>
        <a:ext cx="6769978" cy="464540"/>
      </dsp:txXfrm>
    </dsp:sp>
    <dsp:sp modelId="{55DFA1C8-6CA9-4D7F-831F-1FACABF6BD56}">
      <dsp:nvSpPr>
        <dsp:cNvPr id="0" name=""/>
        <dsp:cNvSpPr/>
      </dsp:nvSpPr>
      <dsp:spPr>
        <a:xfrm>
          <a:off x="0" y="668870"/>
          <a:ext cx="6820238" cy="514800"/>
        </a:xfrm>
        <a:prstGeom prst="roundRect">
          <a:avLst/>
        </a:prstGeom>
        <a:gradFill rotWithShape="0">
          <a:gsLst>
            <a:gs pos="0">
              <a:schemeClr val="accent5">
                <a:hueOff val="-210579"/>
                <a:satOff val="-993"/>
                <a:lumOff val="245"/>
                <a:alphaOff val="0"/>
                <a:tint val="98000"/>
                <a:satMod val="110000"/>
                <a:lumMod val="104000"/>
              </a:schemeClr>
            </a:gs>
            <a:gs pos="69000">
              <a:schemeClr val="accent5">
                <a:hueOff val="-210579"/>
                <a:satOff val="-993"/>
                <a:lumOff val="245"/>
                <a:alphaOff val="0"/>
                <a:shade val="88000"/>
                <a:satMod val="130000"/>
                <a:lumMod val="92000"/>
              </a:schemeClr>
            </a:gs>
            <a:gs pos="100000">
              <a:schemeClr val="accent5">
                <a:hueOff val="-210579"/>
                <a:satOff val="-993"/>
                <a:lumOff val="24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Menangkap pemahaman pemasaran</a:t>
          </a:r>
        </a:p>
      </dsp:txBody>
      <dsp:txXfrm>
        <a:off x="25130" y="694000"/>
        <a:ext cx="6769978" cy="464540"/>
      </dsp:txXfrm>
    </dsp:sp>
    <dsp:sp modelId="{47F457A1-FD95-4645-82C2-AEFFDCE17B05}">
      <dsp:nvSpPr>
        <dsp:cNvPr id="0" name=""/>
        <dsp:cNvSpPr/>
      </dsp:nvSpPr>
      <dsp:spPr>
        <a:xfrm>
          <a:off x="0" y="1247031"/>
          <a:ext cx="6820238" cy="514800"/>
        </a:xfrm>
        <a:prstGeom prst="roundRect">
          <a:avLst/>
        </a:prstGeom>
        <a:gradFill rotWithShape="0">
          <a:gsLst>
            <a:gs pos="0">
              <a:schemeClr val="accent5">
                <a:hueOff val="-421158"/>
                <a:satOff val="-1986"/>
                <a:lumOff val="490"/>
                <a:alphaOff val="0"/>
                <a:tint val="98000"/>
                <a:satMod val="110000"/>
                <a:lumMod val="104000"/>
              </a:schemeClr>
            </a:gs>
            <a:gs pos="69000">
              <a:schemeClr val="accent5">
                <a:hueOff val="-421158"/>
                <a:satOff val="-1986"/>
                <a:lumOff val="490"/>
                <a:alphaOff val="0"/>
                <a:shade val="88000"/>
                <a:satMod val="130000"/>
                <a:lumMod val="92000"/>
              </a:schemeClr>
            </a:gs>
            <a:gs pos="100000">
              <a:schemeClr val="accent5">
                <a:hueOff val="-421158"/>
                <a:satOff val="-1986"/>
                <a:lumOff val="49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Berhubungan dengan pelanggan</a:t>
          </a:r>
        </a:p>
      </dsp:txBody>
      <dsp:txXfrm>
        <a:off x="25130" y="1272161"/>
        <a:ext cx="6769978" cy="464540"/>
      </dsp:txXfrm>
    </dsp:sp>
    <dsp:sp modelId="{48F2C95D-46A7-4B23-8E3B-9E5F006B5514}">
      <dsp:nvSpPr>
        <dsp:cNvPr id="0" name=""/>
        <dsp:cNvSpPr/>
      </dsp:nvSpPr>
      <dsp:spPr>
        <a:xfrm>
          <a:off x="0" y="1825191"/>
          <a:ext cx="6820238" cy="514800"/>
        </a:xfrm>
        <a:prstGeom prst="roundRect">
          <a:avLst/>
        </a:prstGeom>
        <a:gradFill rotWithShape="0">
          <a:gsLst>
            <a:gs pos="0">
              <a:schemeClr val="accent5">
                <a:hueOff val="-631737"/>
                <a:satOff val="-2979"/>
                <a:lumOff val="735"/>
                <a:alphaOff val="0"/>
                <a:tint val="98000"/>
                <a:satMod val="110000"/>
                <a:lumMod val="104000"/>
              </a:schemeClr>
            </a:gs>
            <a:gs pos="69000">
              <a:schemeClr val="accent5">
                <a:hueOff val="-631737"/>
                <a:satOff val="-2979"/>
                <a:lumOff val="735"/>
                <a:alphaOff val="0"/>
                <a:shade val="88000"/>
                <a:satMod val="130000"/>
                <a:lumMod val="92000"/>
              </a:schemeClr>
            </a:gs>
            <a:gs pos="100000">
              <a:schemeClr val="accent5">
                <a:hueOff val="-631737"/>
                <a:satOff val="-2979"/>
                <a:lumOff val="73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Membangun merek yang kuat</a:t>
          </a:r>
        </a:p>
      </dsp:txBody>
      <dsp:txXfrm>
        <a:off x="25130" y="1850321"/>
        <a:ext cx="6769978" cy="464540"/>
      </dsp:txXfrm>
    </dsp:sp>
    <dsp:sp modelId="{B89FDA62-A0D5-4206-9184-30AFDF0A0025}">
      <dsp:nvSpPr>
        <dsp:cNvPr id="0" name=""/>
        <dsp:cNvSpPr/>
      </dsp:nvSpPr>
      <dsp:spPr>
        <a:xfrm>
          <a:off x="0" y="2403351"/>
          <a:ext cx="6820238" cy="514800"/>
        </a:xfrm>
        <a:prstGeom prst="roundRect">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Membentuk penawaran pasar</a:t>
          </a:r>
        </a:p>
      </dsp:txBody>
      <dsp:txXfrm>
        <a:off x="25130" y="2428481"/>
        <a:ext cx="6769978" cy="464540"/>
      </dsp:txXfrm>
    </dsp:sp>
    <dsp:sp modelId="{529CE698-BE26-48FF-8E05-3E7F56495F5D}">
      <dsp:nvSpPr>
        <dsp:cNvPr id="0" name=""/>
        <dsp:cNvSpPr/>
      </dsp:nvSpPr>
      <dsp:spPr>
        <a:xfrm>
          <a:off x="0" y="2981511"/>
          <a:ext cx="6820238" cy="514800"/>
        </a:xfrm>
        <a:prstGeom prst="roundRect">
          <a:avLst/>
        </a:prstGeom>
        <a:gradFill rotWithShape="0">
          <a:gsLst>
            <a:gs pos="0">
              <a:schemeClr val="accent5">
                <a:hueOff val="-1052894"/>
                <a:satOff val="-4965"/>
                <a:lumOff val="1225"/>
                <a:alphaOff val="0"/>
                <a:tint val="98000"/>
                <a:satMod val="110000"/>
                <a:lumMod val="104000"/>
              </a:schemeClr>
            </a:gs>
            <a:gs pos="69000">
              <a:schemeClr val="accent5">
                <a:hueOff val="-1052894"/>
                <a:satOff val="-4965"/>
                <a:lumOff val="1225"/>
                <a:alphaOff val="0"/>
                <a:shade val="88000"/>
                <a:satMod val="130000"/>
                <a:lumMod val="92000"/>
              </a:schemeClr>
            </a:gs>
            <a:gs pos="100000">
              <a:schemeClr val="accent5">
                <a:hueOff val="-1052894"/>
                <a:satOff val="-4965"/>
                <a:lumOff val="122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Menghantarkan nilai</a:t>
          </a:r>
        </a:p>
      </dsp:txBody>
      <dsp:txXfrm>
        <a:off x="25130" y="3006641"/>
        <a:ext cx="6769978" cy="464540"/>
      </dsp:txXfrm>
    </dsp:sp>
    <dsp:sp modelId="{5F19CE21-9B13-42A5-ABF4-F99FAED0B49C}">
      <dsp:nvSpPr>
        <dsp:cNvPr id="0" name=""/>
        <dsp:cNvSpPr/>
      </dsp:nvSpPr>
      <dsp:spPr>
        <a:xfrm>
          <a:off x="0" y="3559671"/>
          <a:ext cx="6820238" cy="514800"/>
        </a:xfrm>
        <a:prstGeom prst="roundRect">
          <a:avLst/>
        </a:prstGeom>
        <a:gradFill rotWithShape="0">
          <a:gsLst>
            <a:gs pos="0">
              <a:schemeClr val="accent5">
                <a:hueOff val="-1263473"/>
                <a:satOff val="-5958"/>
                <a:lumOff val="1470"/>
                <a:alphaOff val="0"/>
                <a:tint val="98000"/>
                <a:satMod val="110000"/>
                <a:lumMod val="104000"/>
              </a:schemeClr>
            </a:gs>
            <a:gs pos="69000">
              <a:schemeClr val="accent5">
                <a:hueOff val="-1263473"/>
                <a:satOff val="-5958"/>
                <a:lumOff val="1470"/>
                <a:alphaOff val="0"/>
                <a:shade val="88000"/>
                <a:satMod val="130000"/>
                <a:lumMod val="92000"/>
              </a:schemeClr>
            </a:gs>
            <a:gs pos="100000">
              <a:schemeClr val="accent5">
                <a:hueOff val="-1263473"/>
                <a:satOff val="-5958"/>
                <a:lumOff val="147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Mengomunikasikan nilai</a:t>
          </a:r>
        </a:p>
      </dsp:txBody>
      <dsp:txXfrm>
        <a:off x="25130" y="3584801"/>
        <a:ext cx="6769978" cy="464540"/>
      </dsp:txXfrm>
    </dsp:sp>
    <dsp:sp modelId="{5136939F-4FCF-4A13-9692-B5B9144CDD52}">
      <dsp:nvSpPr>
        <dsp:cNvPr id="0" name=""/>
        <dsp:cNvSpPr/>
      </dsp:nvSpPr>
      <dsp:spPr>
        <a:xfrm>
          <a:off x="0" y="4137831"/>
          <a:ext cx="6820238" cy="514800"/>
        </a:xfrm>
        <a:prstGeom prst="roundRect">
          <a:avLst/>
        </a:prstGeom>
        <a:gradFill rotWithShape="0">
          <a:gsLst>
            <a:gs pos="0">
              <a:schemeClr val="accent5">
                <a:hueOff val="-1474052"/>
                <a:satOff val="-6951"/>
                <a:lumOff val="1715"/>
                <a:alphaOff val="0"/>
                <a:tint val="98000"/>
                <a:satMod val="110000"/>
                <a:lumMod val="104000"/>
              </a:schemeClr>
            </a:gs>
            <a:gs pos="69000">
              <a:schemeClr val="accent5">
                <a:hueOff val="-1474052"/>
                <a:satOff val="-6951"/>
                <a:lumOff val="1715"/>
                <a:alphaOff val="0"/>
                <a:shade val="88000"/>
                <a:satMod val="130000"/>
                <a:lumMod val="92000"/>
              </a:schemeClr>
            </a:gs>
            <a:gs pos="100000">
              <a:schemeClr val="accent5">
                <a:hueOff val="-1474052"/>
                <a:satOff val="-6951"/>
                <a:lumOff val="171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Menciptakan pertumbuhan jangka Panjang</a:t>
          </a:r>
        </a:p>
      </dsp:txBody>
      <dsp:txXfrm>
        <a:off x="25130" y="4162961"/>
        <a:ext cx="6769978" cy="464540"/>
      </dsp:txXfrm>
    </dsp:sp>
    <dsp:sp modelId="{8ED5B688-A6E0-476B-95C7-E6DA603C0835}">
      <dsp:nvSpPr>
        <dsp:cNvPr id="0" name=""/>
        <dsp:cNvSpPr/>
      </dsp:nvSpPr>
      <dsp:spPr>
        <a:xfrm>
          <a:off x="0" y="4715991"/>
          <a:ext cx="6820238" cy="51480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Mengembangkan digital marketing</a:t>
          </a:r>
        </a:p>
      </dsp:txBody>
      <dsp:txXfrm>
        <a:off x="25130" y="4741121"/>
        <a:ext cx="6769978" cy="4645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E2B61-FF6F-4612-81C3-DD6DF5D70534}">
      <dsp:nvSpPr>
        <dsp:cNvPr id="0" name=""/>
        <dsp:cNvSpPr/>
      </dsp:nvSpPr>
      <dsp:spPr>
        <a:xfrm>
          <a:off x="0" y="26603"/>
          <a:ext cx="5913437" cy="14742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Jika anda adalah CEO/manager/ karyawan  Perusahaan,  seberapa penting arti pelanggan bagi Perusahaan </a:t>
          </a:r>
        </a:p>
      </dsp:txBody>
      <dsp:txXfrm>
        <a:off x="71965" y="98568"/>
        <a:ext cx="5769507" cy="1330270"/>
      </dsp:txXfrm>
    </dsp:sp>
    <dsp:sp modelId="{5D51BB3D-BCA4-4089-9C75-B578B2B033CB}">
      <dsp:nvSpPr>
        <dsp:cNvPr id="0" name=""/>
        <dsp:cNvSpPr/>
      </dsp:nvSpPr>
      <dsp:spPr>
        <a:xfrm>
          <a:off x="0" y="1581443"/>
          <a:ext cx="5913437" cy="1474200"/>
        </a:xfrm>
        <a:prstGeom prst="round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Apa saja yang harus dilakukan Perusahaan terhadap pelanggan ?</a:t>
          </a:r>
        </a:p>
      </dsp:txBody>
      <dsp:txXfrm>
        <a:off x="71965" y="1653408"/>
        <a:ext cx="5769507" cy="1330270"/>
      </dsp:txXfrm>
    </dsp:sp>
    <dsp:sp modelId="{80750E90-9CD3-46B2-A2C8-6E0733F879DA}">
      <dsp:nvSpPr>
        <dsp:cNvPr id="0" name=""/>
        <dsp:cNvSpPr/>
      </dsp:nvSpPr>
      <dsp:spPr>
        <a:xfrm>
          <a:off x="0" y="3136284"/>
          <a:ext cx="5913437" cy="14742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Bagaimana strategi Perusahaan untuk memuaskan pelanggan dan mencari konsumen/pangsa pasar paru. </a:t>
          </a:r>
        </a:p>
      </dsp:txBody>
      <dsp:txXfrm>
        <a:off x="71965" y="3208249"/>
        <a:ext cx="5769507" cy="1330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DF484-C7A6-4F1E-A5C5-CF07DE62FF25}">
      <dsp:nvSpPr>
        <dsp:cNvPr id="0" name=""/>
        <dsp:cNvSpPr/>
      </dsp:nvSpPr>
      <dsp:spPr>
        <a:xfrm>
          <a:off x="0" y="0"/>
          <a:ext cx="8163718" cy="167545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baseline="0"/>
            <a:t>Mendiskusikan manajemen hubungan pelanggan dan mengidentifikasikan strategi penciptaan nilai </a:t>
          </a:r>
          <a:r>
            <a:rPr lang="en-US" sz="2600" b="0" i="1" kern="1200" baseline="0"/>
            <a:t>bagi</a:t>
          </a:r>
          <a:r>
            <a:rPr lang="en-US" sz="2600" b="0" i="0" kern="1200" baseline="0"/>
            <a:t> pelanggan dan menangkap nilai </a:t>
          </a:r>
          <a:r>
            <a:rPr lang="en-US" sz="2600" b="0" i="1" kern="1200" baseline="0"/>
            <a:t>dari</a:t>
          </a:r>
          <a:r>
            <a:rPr lang="en-US" sz="2600" b="0" i="0" kern="1200" baseline="0"/>
            <a:t> pelanggan sebagai imbalan</a:t>
          </a:r>
          <a:endParaRPr lang="en-US" sz="2600" kern="1200"/>
        </a:p>
      </dsp:txBody>
      <dsp:txXfrm>
        <a:off x="49072" y="49072"/>
        <a:ext cx="6432008" cy="1577308"/>
      </dsp:txXfrm>
    </dsp:sp>
    <dsp:sp modelId="{467A60DD-5088-4414-87AE-7E1B6DC88514}">
      <dsp:nvSpPr>
        <dsp:cNvPr id="0" name=""/>
        <dsp:cNvSpPr/>
      </dsp:nvSpPr>
      <dsp:spPr>
        <a:xfrm>
          <a:off x="1440656" y="2047774"/>
          <a:ext cx="8163718" cy="1675452"/>
        </a:xfrm>
        <a:prstGeom prst="roundRect">
          <a:avLst>
            <a:gd name="adj" fmla="val 10000"/>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baseline="0"/>
            <a:t>Mendeskripsikan tren dan kekuatan utama yang mengubah ruang lingkup pemasaran dalam era hubungan saat ini</a:t>
          </a:r>
          <a:endParaRPr lang="en-US" sz="2600" kern="1200"/>
        </a:p>
      </dsp:txBody>
      <dsp:txXfrm>
        <a:off x="1489728" y="2096846"/>
        <a:ext cx="5535874" cy="1577308"/>
      </dsp:txXfrm>
    </dsp:sp>
    <dsp:sp modelId="{3BC9786E-6EB3-4DD9-B2FE-F7D44DF38AA3}">
      <dsp:nvSpPr>
        <dsp:cNvPr id="0" name=""/>
        <dsp:cNvSpPr/>
      </dsp:nvSpPr>
      <dsp:spPr>
        <a:xfrm>
          <a:off x="7074674" y="1317091"/>
          <a:ext cx="1089043" cy="108904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19709" y="1317091"/>
        <a:ext cx="598973" cy="819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F30CA-79AC-434C-A01A-B10E11D5C618}">
      <dsp:nvSpPr>
        <dsp:cNvPr id="0" name=""/>
        <dsp:cNvSpPr/>
      </dsp:nvSpPr>
      <dsp:spPr>
        <a:xfrm>
          <a:off x="0" y="686"/>
          <a:ext cx="7540052" cy="16056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E16C0-90C3-4355-97A2-C879F0389390}">
      <dsp:nvSpPr>
        <dsp:cNvPr id="0" name=""/>
        <dsp:cNvSpPr/>
      </dsp:nvSpPr>
      <dsp:spPr>
        <a:xfrm>
          <a:off x="485722" y="361967"/>
          <a:ext cx="883131" cy="8831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830663-069F-454E-9167-DD836DF36768}">
      <dsp:nvSpPr>
        <dsp:cNvPr id="0" name=""/>
        <dsp:cNvSpPr/>
      </dsp:nvSpPr>
      <dsp:spPr>
        <a:xfrm>
          <a:off x="1854576" y="686"/>
          <a:ext cx="5685475" cy="160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36" tIns="169936" rIns="169936" bIns="169936" numCol="1" spcCol="1270" anchor="ctr" anchorCtr="0">
          <a:noAutofit/>
        </a:bodyPr>
        <a:lstStyle/>
        <a:p>
          <a:pPr marL="0" lvl="0" indent="0" algn="l" defTabSz="666750">
            <a:lnSpc>
              <a:spcPct val="90000"/>
            </a:lnSpc>
            <a:spcBef>
              <a:spcPct val="0"/>
            </a:spcBef>
            <a:spcAft>
              <a:spcPct val="35000"/>
            </a:spcAft>
            <a:buNone/>
          </a:pPr>
          <a:r>
            <a:rPr lang="en-US" sz="1500" kern="1200"/>
            <a:t>Kesuksesan financial sering bergantung pada kemampuan pemasaran. Finansial, operasi, akuntansi, dan fungsi bisnis lainnya tidak akan berarti jika tidak ada cukup permintaan akan produk dan jasa sehingga perusahaan bisa menghasilkan keuntungan.</a:t>
          </a:r>
        </a:p>
      </dsp:txBody>
      <dsp:txXfrm>
        <a:off x="1854576" y="686"/>
        <a:ext cx="5685475" cy="1605694"/>
      </dsp:txXfrm>
    </dsp:sp>
    <dsp:sp modelId="{6F42A82E-6CB1-4C5C-A2C8-646630CE5CC9}">
      <dsp:nvSpPr>
        <dsp:cNvPr id="0" name=""/>
        <dsp:cNvSpPr/>
      </dsp:nvSpPr>
      <dsp:spPr>
        <a:xfrm>
          <a:off x="0" y="2007803"/>
          <a:ext cx="7540052" cy="16056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2A5A6-3840-4989-B1C7-A02562A26F88}">
      <dsp:nvSpPr>
        <dsp:cNvPr id="0" name=""/>
        <dsp:cNvSpPr/>
      </dsp:nvSpPr>
      <dsp:spPr>
        <a:xfrm>
          <a:off x="485722" y="2369085"/>
          <a:ext cx="883131" cy="8831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3AFA59-28C1-4628-9F71-80ADE7A5D0FF}">
      <dsp:nvSpPr>
        <dsp:cNvPr id="0" name=""/>
        <dsp:cNvSpPr/>
      </dsp:nvSpPr>
      <dsp:spPr>
        <a:xfrm>
          <a:off x="1854576" y="2007803"/>
          <a:ext cx="5685475" cy="160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36" tIns="169936" rIns="169936" bIns="169936" numCol="1" spcCol="1270" anchor="ctr" anchorCtr="0">
          <a:noAutofit/>
        </a:bodyPr>
        <a:lstStyle/>
        <a:p>
          <a:pPr marL="0" lvl="0" indent="0" algn="l" defTabSz="666750">
            <a:lnSpc>
              <a:spcPct val="90000"/>
            </a:lnSpc>
            <a:spcBef>
              <a:spcPct val="0"/>
            </a:spcBef>
            <a:spcAft>
              <a:spcPct val="35000"/>
            </a:spcAft>
            <a:buNone/>
          </a:pPr>
          <a:r>
            <a:rPr lang="en-US" sz="1500" kern="1200"/>
            <a:t>Banyak perusahaan kini telah menciptakan posisi </a:t>
          </a:r>
          <a:r>
            <a:rPr lang="en-US" sz="1500" i="1" kern="1200"/>
            <a:t>Chief Marketing Officer </a:t>
          </a:r>
          <a:r>
            <a:rPr lang="en-US" sz="1500" kern="1200"/>
            <a:t>untuk meletakkan pemasaran pada posisi yang lebih setara dengan eksekutif tingkat c lainnya, seperti CEO dan CFO.</a:t>
          </a:r>
        </a:p>
      </dsp:txBody>
      <dsp:txXfrm>
        <a:off x="1854576" y="2007803"/>
        <a:ext cx="5685475" cy="1605694"/>
      </dsp:txXfrm>
    </dsp:sp>
    <dsp:sp modelId="{1FC58CF7-725C-4011-A348-D78575D24087}">
      <dsp:nvSpPr>
        <dsp:cNvPr id="0" name=""/>
        <dsp:cNvSpPr/>
      </dsp:nvSpPr>
      <dsp:spPr>
        <a:xfrm>
          <a:off x="0" y="4014921"/>
          <a:ext cx="7540052" cy="160569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B593EA-F449-4A64-AD26-5F80533D0730}">
      <dsp:nvSpPr>
        <dsp:cNvPr id="0" name=""/>
        <dsp:cNvSpPr/>
      </dsp:nvSpPr>
      <dsp:spPr>
        <a:xfrm>
          <a:off x="485722" y="4376202"/>
          <a:ext cx="883131" cy="8831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3A91C5-80DF-456B-BB5A-F36BAC75CEF6}">
      <dsp:nvSpPr>
        <dsp:cNvPr id="0" name=""/>
        <dsp:cNvSpPr/>
      </dsp:nvSpPr>
      <dsp:spPr>
        <a:xfrm>
          <a:off x="1854576" y="4014921"/>
          <a:ext cx="5685475" cy="160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36" tIns="169936" rIns="169936" bIns="169936" numCol="1" spcCol="1270" anchor="ctr" anchorCtr="0">
          <a:noAutofit/>
        </a:bodyPr>
        <a:lstStyle/>
        <a:p>
          <a:pPr marL="0" lvl="0" indent="0" algn="l" defTabSz="666750">
            <a:lnSpc>
              <a:spcPct val="90000"/>
            </a:lnSpc>
            <a:spcBef>
              <a:spcPct val="0"/>
            </a:spcBef>
            <a:spcAft>
              <a:spcPct val="35000"/>
            </a:spcAft>
            <a:buNone/>
          </a:pPr>
          <a:r>
            <a:rPr lang="en-US" sz="1500" kern="1200"/>
            <a:t>Namun, pemasaran adalah hal yang rumit, dan bidang ini telah menjadi kelemahan dari banyak perusahaan yang dulu makmur. Sears, Levi’s, General Motors, Kodak, Sony, dan Xerox telah menghadapi pelanggan baru yang lebih kuat dan pesaing yang baru, dan perusahaan – perusahaan tersebut harus memikirkan kembali model bisnis mereka.</a:t>
          </a:r>
        </a:p>
      </dsp:txBody>
      <dsp:txXfrm>
        <a:off x="1854576" y="4014921"/>
        <a:ext cx="5685475" cy="1605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038E2-2A84-4FA0-82C0-C99DFFFA4DD9}">
      <dsp:nvSpPr>
        <dsp:cNvPr id="0" name=""/>
        <dsp:cNvSpPr/>
      </dsp:nvSpPr>
      <dsp:spPr>
        <a:xfrm>
          <a:off x="0" y="671"/>
          <a:ext cx="7585023" cy="15714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75AA9-1E3C-41DD-8EE4-18B8F536CF01}">
      <dsp:nvSpPr>
        <dsp:cNvPr id="0" name=""/>
        <dsp:cNvSpPr/>
      </dsp:nvSpPr>
      <dsp:spPr>
        <a:xfrm>
          <a:off x="475360" y="354245"/>
          <a:ext cx="864292" cy="864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5AE115-091C-4F34-8EFA-923E72CDB08C}">
      <dsp:nvSpPr>
        <dsp:cNvPr id="0" name=""/>
        <dsp:cNvSpPr/>
      </dsp:nvSpPr>
      <dsp:spPr>
        <a:xfrm>
          <a:off x="1815014" y="671"/>
          <a:ext cx="5770008" cy="157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11" tIns="166311" rIns="166311" bIns="166311" numCol="1" spcCol="1270" anchor="ctr" anchorCtr="0">
          <a:noAutofit/>
        </a:bodyPr>
        <a:lstStyle/>
        <a:p>
          <a:pPr marL="0" lvl="0" indent="0" algn="l" defTabSz="666750">
            <a:lnSpc>
              <a:spcPct val="90000"/>
            </a:lnSpc>
            <a:spcBef>
              <a:spcPct val="0"/>
            </a:spcBef>
            <a:spcAft>
              <a:spcPct val="35000"/>
            </a:spcAft>
            <a:buNone/>
          </a:pPr>
          <a:r>
            <a:rPr lang="en-US" sz="1500" kern="1200" dirty="0"/>
            <a:t>Inti </a:t>
          </a:r>
          <a:r>
            <a:rPr lang="en-US" sz="1500" kern="1200" dirty="0" err="1"/>
            <a:t>dari</a:t>
          </a:r>
          <a:r>
            <a:rPr lang="en-US" sz="1500" kern="1200" dirty="0"/>
            <a:t> </a:t>
          </a:r>
          <a:r>
            <a:rPr lang="en-US" sz="1500" b="1" kern="1200" dirty="0" err="1"/>
            <a:t>Pemasaran</a:t>
          </a:r>
          <a:r>
            <a:rPr lang="en-US" sz="1500" b="1" kern="1200" dirty="0"/>
            <a:t> </a:t>
          </a:r>
          <a:r>
            <a:rPr lang="en-US" sz="1500" kern="1200" dirty="0" err="1"/>
            <a:t>adalah</a:t>
          </a:r>
          <a:r>
            <a:rPr lang="en-US" sz="1500" kern="1200" dirty="0"/>
            <a:t> </a:t>
          </a:r>
          <a:r>
            <a:rPr lang="en-US" sz="1500" kern="1200" dirty="0" err="1"/>
            <a:t>mengidentifikasi</a:t>
          </a:r>
          <a:r>
            <a:rPr lang="en-US" sz="1500" kern="1200" dirty="0"/>
            <a:t> dan </a:t>
          </a:r>
          <a:r>
            <a:rPr lang="en-US" sz="1500" kern="1200" dirty="0" err="1"/>
            <a:t>memenuhi</a:t>
          </a:r>
          <a:r>
            <a:rPr lang="en-US" sz="1500" kern="1200" dirty="0"/>
            <a:t> </a:t>
          </a:r>
          <a:r>
            <a:rPr lang="en-US" sz="1500" kern="1200" dirty="0" err="1"/>
            <a:t>kebutuhan</a:t>
          </a:r>
          <a:r>
            <a:rPr lang="en-US" sz="1500" kern="1200" dirty="0"/>
            <a:t> </a:t>
          </a:r>
          <a:r>
            <a:rPr lang="en-US" sz="1500" kern="1200" dirty="0" err="1"/>
            <a:t>manusia</a:t>
          </a:r>
          <a:r>
            <a:rPr lang="en-US" sz="1500" kern="1200" dirty="0"/>
            <a:t> dan social. Salah </a:t>
          </a:r>
          <a:r>
            <a:rPr lang="en-US" sz="1500" kern="1200" dirty="0" err="1"/>
            <a:t>satu</a:t>
          </a:r>
          <a:r>
            <a:rPr lang="en-US" sz="1500" kern="1200" dirty="0"/>
            <a:t> </a:t>
          </a:r>
          <a:r>
            <a:rPr lang="en-US" sz="1500" kern="1200" dirty="0" err="1"/>
            <a:t>definisi</a:t>
          </a:r>
          <a:r>
            <a:rPr lang="en-US" sz="1500" kern="1200" dirty="0"/>
            <a:t> yang </a:t>
          </a:r>
          <a:r>
            <a:rPr lang="en-US" sz="1500" kern="1200" dirty="0" err="1"/>
            <a:t>baik</a:t>
          </a:r>
          <a:r>
            <a:rPr lang="en-US" sz="1500" kern="1200" dirty="0"/>
            <a:t> dan </a:t>
          </a:r>
          <a:r>
            <a:rPr lang="en-US" sz="1500" kern="1200" dirty="0" err="1"/>
            <a:t>singkat</a:t>
          </a:r>
          <a:r>
            <a:rPr lang="en-US" sz="1500" kern="1200" dirty="0"/>
            <a:t> </a:t>
          </a:r>
          <a:r>
            <a:rPr lang="en-US" sz="1500" kern="1200" dirty="0" err="1"/>
            <a:t>dari</a:t>
          </a:r>
          <a:r>
            <a:rPr lang="en-US" sz="1500" kern="1200" dirty="0"/>
            <a:t> </a:t>
          </a:r>
          <a:r>
            <a:rPr lang="en-US" sz="1500" kern="1200" dirty="0" err="1"/>
            <a:t>pemasaran</a:t>
          </a:r>
          <a:r>
            <a:rPr lang="en-US" sz="1500" kern="1200" dirty="0"/>
            <a:t> </a:t>
          </a:r>
          <a:r>
            <a:rPr lang="en-US" sz="1500" kern="1200" dirty="0" err="1"/>
            <a:t>adalah</a:t>
          </a:r>
          <a:r>
            <a:rPr lang="en-US" sz="1500" kern="1200" dirty="0"/>
            <a:t> “</a:t>
          </a:r>
          <a:r>
            <a:rPr lang="en-US" sz="1500" kern="1200" dirty="0" err="1"/>
            <a:t>memenuhi</a:t>
          </a:r>
          <a:r>
            <a:rPr lang="en-US" sz="1500" kern="1200" dirty="0"/>
            <a:t> </a:t>
          </a:r>
          <a:r>
            <a:rPr lang="en-US" sz="1500" kern="1200" dirty="0" err="1"/>
            <a:t>kebutuhan</a:t>
          </a:r>
          <a:r>
            <a:rPr lang="en-US" sz="1500" kern="1200" dirty="0"/>
            <a:t> </a:t>
          </a:r>
          <a:r>
            <a:rPr lang="en-US" sz="1500" kern="1200" dirty="0" err="1"/>
            <a:t>dengan</a:t>
          </a:r>
          <a:r>
            <a:rPr lang="en-US" sz="1500" kern="1200" dirty="0"/>
            <a:t> </a:t>
          </a:r>
          <a:r>
            <a:rPr lang="en-US" sz="1500" kern="1200" dirty="0" err="1"/>
            <a:t>cara</a:t>
          </a:r>
          <a:r>
            <a:rPr lang="en-US" sz="1500" kern="1200" dirty="0"/>
            <a:t> yang </a:t>
          </a:r>
          <a:r>
            <a:rPr lang="en-US" sz="1500" kern="1200" dirty="0" err="1"/>
            <a:t>menguntungkan</a:t>
          </a:r>
          <a:r>
            <a:rPr lang="en-US" sz="1500" kern="1200" dirty="0"/>
            <a:t>”.</a:t>
          </a:r>
        </a:p>
      </dsp:txBody>
      <dsp:txXfrm>
        <a:off x="1815014" y="671"/>
        <a:ext cx="5770008" cy="1571441"/>
      </dsp:txXfrm>
    </dsp:sp>
    <dsp:sp modelId="{5475C81A-4A0C-4978-8618-C2C2DCB5C889}">
      <dsp:nvSpPr>
        <dsp:cNvPr id="0" name=""/>
        <dsp:cNvSpPr/>
      </dsp:nvSpPr>
      <dsp:spPr>
        <a:xfrm>
          <a:off x="0" y="1964972"/>
          <a:ext cx="7585023" cy="15714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5AA15-EA6F-49BD-918A-2CCD3891AF9A}">
      <dsp:nvSpPr>
        <dsp:cNvPr id="0" name=""/>
        <dsp:cNvSpPr/>
      </dsp:nvSpPr>
      <dsp:spPr>
        <a:xfrm>
          <a:off x="475360" y="2318547"/>
          <a:ext cx="864292" cy="864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6308E5-92C9-4831-BD92-916AB6E7CD8F}">
      <dsp:nvSpPr>
        <dsp:cNvPr id="0" name=""/>
        <dsp:cNvSpPr/>
      </dsp:nvSpPr>
      <dsp:spPr>
        <a:xfrm>
          <a:off x="1815014" y="1964972"/>
          <a:ext cx="5770008" cy="157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11" tIns="166311" rIns="166311" bIns="166311" numCol="1" spcCol="1270" anchor="ctr" anchorCtr="0">
          <a:noAutofit/>
        </a:bodyPr>
        <a:lstStyle/>
        <a:p>
          <a:pPr marL="0" lvl="0" indent="0" algn="l" defTabSz="666750">
            <a:lnSpc>
              <a:spcPct val="90000"/>
            </a:lnSpc>
            <a:spcBef>
              <a:spcPct val="0"/>
            </a:spcBef>
            <a:spcAft>
              <a:spcPct val="35000"/>
            </a:spcAft>
            <a:buNone/>
          </a:pPr>
          <a:r>
            <a:rPr lang="en-US" sz="1500" kern="1200"/>
            <a:t>American Marketing Association (AMA) menawarkan definisi formal berikut: </a:t>
          </a:r>
          <a:r>
            <a:rPr lang="en-US" sz="1500" i="1" kern="1200"/>
            <a:t>Pemasaran adalah suatu fungsi organisasi dan serangkaian proses untuk menciptakan, mengomunisasikan, dan memberikan nilai kepada pelanggan dan untuk mengelola hubungan pelanggan dengan cara yang menguntungkan organisasi dan pemangku kepentingannya.</a:t>
          </a:r>
          <a:endParaRPr lang="en-US" sz="1500" kern="1200"/>
        </a:p>
      </dsp:txBody>
      <dsp:txXfrm>
        <a:off x="1815014" y="1964972"/>
        <a:ext cx="5770008" cy="1571441"/>
      </dsp:txXfrm>
    </dsp:sp>
    <dsp:sp modelId="{3A995480-1153-40BE-B2F5-B1E9AB192795}">
      <dsp:nvSpPr>
        <dsp:cNvPr id="0" name=""/>
        <dsp:cNvSpPr/>
      </dsp:nvSpPr>
      <dsp:spPr>
        <a:xfrm>
          <a:off x="0" y="3929274"/>
          <a:ext cx="7585023" cy="157144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203F0-808D-4247-96FB-5695E1F63185}">
      <dsp:nvSpPr>
        <dsp:cNvPr id="0" name=""/>
        <dsp:cNvSpPr/>
      </dsp:nvSpPr>
      <dsp:spPr>
        <a:xfrm>
          <a:off x="475360" y="4282848"/>
          <a:ext cx="864292" cy="864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B3D643-A2A0-4210-8EA3-A85038E13BBA}">
      <dsp:nvSpPr>
        <dsp:cNvPr id="0" name=""/>
        <dsp:cNvSpPr/>
      </dsp:nvSpPr>
      <dsp:spPr>
        <a:xfrm>
          <a:off x="1815014" y="3929274"/>
          <a:ext cx="5770008" cy="157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11" tIns="166311" rIns="166311" bIns="166311" numCol="1" spcCol="1270" anchor="ctr" anchorCtr="0">
          <a:noAutofit/>
        </a:bodyPr>
        <a:lstStyle/>
        <a:p>
          <a:pPr marL="0" lvl="0" indent="0" algn="l" defTabSz="666750">
            <a:lnSpc>
              <a:spcPct val="90000"/>
            </a:lnSpc>
            <a:spcBef>
              <a:spcPct val="0"/>
            </a:spcBef>
            <a:spcAft>
              <a:spcPct val="35000"/>
            </a:spcAft>
            <a:buNone/>
          </a:pPr>
          <a:r>
            <a:rPr lang="en-US" sz="1500" kern="1200"/>
            <a:t>Karenanya, kita memandang </a:t>
          </a:r>
          <a:r>
            <a:rPr lang="en-US" sz="1500" b="1" kern="1200"/>
            <a:t>Manajemen Pemasaran</a:t>
          </a:r>
          <a:r>
            <a:rPr lang="en-US" sz="1500" kern="1200"/>
            <a:t> sebagai seni dan ilmu </a:t>
          </a:r>
          <a:r>
            <a:rPr lang="en-US" sz="1500" i="1" kern="1200"/>
            <a:t>memilih pasar sasaran dan meraih, mempertahankan, serta menumbuhkan pelanggan dengan menciptakan, menghantarkan, dan mengomunisasikan nilai pelanggan yang unggul.</a:t>
          </a:r>
          <a:endParaRPr lang="en-US" sz="1500" kern="1200"/>
        </a:p>
      </dsp:txBody>
      <dsp:txXfrm>
        <a:off x="1815014" y="3929274"/>
        <a:ext cx="5770008" cy="1571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CAF1F-7D55-43A7-A7AE-11134E266296}">
      <dsp:nvSpPr>
        <dsp:cNvPr id="0" name=""/>
        <dsp:cNvSpPr/>
      </dsp:nvSpPr>
      <dsp:spPr>
        <a:xfrm>
          <a:off x="0" y="66190"/>
          <a:ext cx="7049784" cy="6084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Pemasar</a:t>
          </a:r>
          <a:endParaRPr lang="en-US" sz="1600" kern="1200"/>
        </a:p>
      </dsp:txBody>
      <dsp:txXfrm>
        <a:off x="29700" y="95890"/>
        <a:ext cx="6990384" cy="549000"/>
      </dsp:txXfrm>
    </dsp:sp>
    <dsp:sp modelId="{CF0539C9-209B-4CC4-B55E-F4E63F0B8364}">
      <dsp:nvSpPr>
        <dsp:cNvPr id="0" name=""/>
        <dsp:cNvSpPr/>
      </dsp:nvSpPr>
      <dsp:spPr>
        <a:xfrm>
          <a:off x="0" y="720670"/>
          <a:ext cx="7049784" cy="608400"/>
        </a:xfrm>
        <a:prstGeom prst="roundRect">
          <a:avLst/>
        </a:prstGeom>
        <a:gradFill rotWithShape="0">
          <a:gsLst>
            <a:gs pos="0">
              <a:schemeClr val="accent2">
                <a:hueOff val="-484711"/>
                <a:satOff val="1598"/>
                <a:lumOff val="1709"/>
                <a:alphaOff val="0"/>
                <a:tint val="98000"/>
                <a:satMod val="110000"/>
                <a:lumMod val="104000"/>
              </a:schemeClr>
            </a:gs>
            <a:gs pos="69000">
              <a:schemeClr val="accent2">
                <a:hueOff val="-484711"/>
                <a:satOff val="1598"/>
                <a:lumOff val="1709"/>
                <a:alphaOff val="0"/>
                <a:shade val="88000"/>
                <a:satMod val="130000"/>
                <a:lumMod val="92000"/>
              </a:schemeClr>
            </a:gs>
            <a:gs pos="100000">
              <a:schemeClr val="accent2">
                <a:hueOff val="-484711"/>
                <a:satOff val="1598"/>
                <a:lumOff val="170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Seseorang yang mencari respons, perhatian, pembelian, dukungan,   sumbangan dari pihak lain yang disebut prospek.</a:t>
          </a:r>
        </a:p>
      </dsp:txBody>
      <dsp:txXfrm>
        <a:off x="29700" y="750370"/>
        <a:ext cx="6990384" cy="549000"/>
      </dsp:txXfrm>
    </dsp:sp>
    <dsp:sp modelId="{6A3EB648-5DDB-40A2-BBE6-3E6D9BFB7A30}">
      <dsp:nvSpPr>
        <dsp:cNvPr id="0" name=""/>
        <dsp:cNvSpPr/>
      </dsp:nvSpPr>
      <dsp:spPr>
        <a:xfrm>
          <a:off x="0" y="1375150"/>
          <a:ext cx="7049784" cy="608400"/>
        </a:xfrm>
        <a:prstGeom prst="roundRect">
          <a:avLst/>
        </a:prstGeom>
        <a:gradFill rotWithShape="0">
          <a:gsLst>
            <a:gs pos="0">
              <a:schemeClr val="accent2">
                <a:hueOff val="-969422"/>
                <a:satOff val="3196"/>
                <a:lumOff val="3417"/>
                <a:alphaOff val="0"/>
                <a:tint val="98000"/>
                <a:satMod val="110000"/>
                <a:lumMod val="104000"/>
              </a:schemeClr>
            </a:gs>
            <a:gs pos="69000">
              <a:schemeClr val="accent2">
                <a:hueOff val="-969422"/>
                <a:satOff val="3196"/>
                <a:lumOff val="3417"/>
                <a:alphaOff val="0"/>
                <a:shade val="88000"/>
                <a:satMod val="130000"/>
                <a:lumMod val="92000"/>
              </a:schemeClr>
            </a:gs>
            <a:gs pos="100000">
              <a:schemeClr val="accent2">
                <a:hueOff val="-969422"/>
                <a:satOff val="3196"/>
                <a:lumOff val="341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Prospek /target pasar/ segmen pasar</a:t>
          </a:r>
          <a:endParaRPr lang="en-US" sz="1600" kern="1200"/>
        </a:p>
      </dsp:txBody>
      <dsp:txXfrm>
        <a:off x="29700" y="1404850"/>
        <a:ext cx="6990384" cy="549000"/>
      </dsp:txXfrm>
    </dsp:sp>
    <dsp:sp modelId="{BFEABC97-D1E9-46D1-ABC1-B742E62C5348}">
      <dsp:nvSpPr>
        <dsp:cNvPr id="0" name=""/>
        <dsp:cNvSpPr/>
      </dsp:nvSpPr>
      <dsp:spPr>
        <a:xfrm>
          <a:off x="0" y="2029630"/>
          <a:ext cx="7049784" cy="608400"/>
        </a:xfrm>
        <a:prstGeom prst="roundRect">
          <a:avLst/>
        </a:prstGeom>
        <a:gradFill rotWithShape="0">
          <a:gsLst>
            <a:gs pos="0">
              <a:schemeClr val="accent2">
                <a:hueOff val="-1454132"/>
                <a:satOff val="4794"/>
                <a:lumOff val="5126"/>
                <a:alphaOff val="0"/>
                <a:tint val="98000"/>
                <a:satMod val="110000"/>
                <a:lumMod val="104000"/>
              </a:schemeClr>
            </a:gs>
            <a:gs pos="69000">
              <a:schemeClr val="accent2">
                <a:hueOff val="-1454132"/>
                <a:satOff val="4794"/>
                <a:lumOff val="5126"/>
                <a:alphaOff val="0"/>
                <a:shade val="88000"/>
                <a:satMod val="130000"/>
                <a:lumMod val="92000"/>
              </a:schemeClr>
            </a:gs>
            <a:gs pos="100000">
              <a:schemeClr val="accent2">
                <a:hueOff val="-1454132"/>
                <a:satOff val="4794"/>
                <a:lumOff val="512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Pemberi</a:t>
          </a:r>
          <a:r>
            <a:rPr lang="en-US" sz="1600" kern="1200" dirty="0"/>
            <a:t> </a:t>
          </a:r>
          <a:r>
            <a:rPr lang="en-US" sz="1600" kern="1200" dirty="0" err="1"/>
            <a:t>respons</a:t>
          </a:r>
          <a:r>
            <a:rPr lang="en-US" sz="1600" kern="1200" dirty="0"/>
            <a:t> </a:t>
          </a:r>
          <a:r>
            <a:rPr lang="en-US" sz="1600" kern="1200" dirty="0" err="1"/>
            <a:t>kepada</a:t>
          </a:r>
          <a:r>
            <a:rPr lang="en-US" sz="1600" kern="1200" dirty="0"/>
            <a:t> </a:t>
          </a:r>
          <a:r>
            <a:rPr lang="en-US" sz="1600" kern="1200" dirty="0" err="1"/>
            <a:t>pemasar</a:t>
          </a:r>
          <a:r>
            <a:rPr lang="en-US" sz="1600" kern="1200" dirty="0"/>
            <a:t>.</a:t>
          </a:r>
        </a:p>
      </dsp:txBody>
      <dsp:txXfrm>
        <a:off x="29700" y="2059330"/>
        <a:ext cx="6990384" cy="549000"/>
      </dsp:txXfrm>
    </dsp:sp>
    <dsp:sp modelId="{39DE2D3D-5EF5-49FC-81D5-85542CBC9AA4}">
      <dsp:nvSpPr>
        <dsp:cNvPr id="0" name=""/>
        <dsp:cNvSpPr/>
      </dsp:nvSpPr>
      <dsp:spPr>
        <a:xfrm>
          <a:off x="0" y="2684110"/>
          <a:ext cx="7049784" cy="608400"/>
        </a:xfrm>
        <a:prstGeom prst="roundRect">
          <a:avLst/>
        </a:prstGeom>
        <a:gradFill rotWithShape="0">
          <a:gsLst>
            <a:gs pos="0">
              <a:schemeClr val="accent2">
                <a:hueOff val="-1938843"/>
                <a:satOff val="6391"/>
                <a:lumOff val="6835"/>
                <a:alphaOff val="0"/>
                <a:tint val="98000"/>
                <a:satMod val="110000"/>
                <a:lumMod val="104000"/>
              </a:schemeClr>
            </a:gs>
            <a:gs pos="69000">
              <a:schemeClr val="accent2">
                <a:hueOff val="-1938843"/>
                <a:satOff val="6391"/>
                <a:lumOff val="6835"/>
                <a:alphaOff val="0"/>
                <a:shade val="88000"/>
                <a:satMod val="130000"/>
                <a:lumMod val="92000"/>
              </a:schemeClr>
            </a:gs>
            <a:gs pos="100000">
              <a:schemeClr val="accent2">
                <a:hueOff val="-1938843"/>
                <a:satOff val="6391"/>
                <a:lumOff val="683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Pasar dulu</a:t>
          </a:r>
          <a:endParaRPr lang="en-US" sz="1600" kern="1200"/>
        </a:p>
      </dsp:txBody>
      <dsp:txXfrm>
        <a:off x="29700" y="2713810"/>
        <a:ext cx="6990384" cy="549000"/>
      </dsp:txXfrm>
    </dsp:sp>
    <dsp:sp modelId="{75533F72-4075-42A5-A623-0880A8638C2B}">
      <dsp:nvSpPr>
        <dsp:cNvPr id="0" name=""/>
        <dsp:cNvSpPr/>
      </dsp:nvSpPr>
      <dsp:spPr>
        <a:xfrm>
          <a:off x="0" y="3338590"/>
          <a:ext cx="7049784" cy="608400"/>
        </a:xfrm>
        <a:prstGeom prst="roundRect">
          <a:avLst/>
        </a:prstGeom>
        <a:gradFill rotWithShape="0">
          <a:gsLst>
            <a:gs pos="0">
              <a:schemeClr val="accent2">
                <a:hueOff val="-2423554"/>
                <a:satOff val="7989"/>
                <a:lumOff val="8544"/>
                <a:alphaOff val="0"/>
                <a:tint val="98000"/>
                <a:satMod val="110000"/>
                <a:lumMod val="104000"/>
              </a:schemeClr>
            </a:gs>
            <a:gs pos="69000">
              <a:schemeClr val="accent2">
                <a:hueOff val="-2423554"/>
                <a:satOff val="7989"/>
                <a:lumOff val="8544"/>
                <a:alphaOff val="0"/>
                <a:shade val="88000"/>
                <a:satMod val="130000"/>
                <a:lumMod val="92000"/>
              </a:schemeClr>
            </a:gs>
            <a:gs pos="100000">
              <a:schemeClr val="accent2">
                <a:hueOff val="-2423554"/>
                <a:satOff val="7989"/>
                <a:lumOff val="854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Tempat fisik dimana pembeli dan penjual berkumpul untuk membeli dan menjual barang.</a:t>
          </a:r>
        </a:p>
      </dsp:txBody>
      <dsp:txXfrm>
        <a:off x="29700" y="3368290"/>
        <a:ext cx="6990384" cy="549000"/>
      </dsp:txXfrm>
    </dsp:sp>
    <dsp:sp modelId="{0405A0A7-8F5A-4D46-96F7-4B718ED82513}">
      <dsp:nvSpPr>
        <dsp:cNvPr id="0" name=""/>
        <dsp:cNvSpPr/>
      </dsp:nvSpPr>
      <dsp:spPr>
        <a:xfrm>
          <a:off x="0" y="3993070"/>
          <a:ext cx="7049784" cy="608400"/>
        </a:xfrm>
        <a:prstGeom prst="roundRect">
          <a:avLst/>
        </a:prstGeom>
        <a:gradFill rotWithShape="0">
          <a:gsLst>
            <a:gs pos="0">
              <a:schemeClr val="accent2">
                <a:hueOff val="-2908265"/>
                <a:satOff val="9587"/>
                <a:lumOff val="10252"/>
                <a:alphaOff val="0"/>
                <a:tint val="98000"/>
                <a:satMod val="110000"/>
                <a:lumMod val="104000"/>
              </a:schemeClr>
            </a:gs>
            <a:gs pos="69000">
              <a:schemeClr val="accent2">
                <a:hueOff val="-2908265"/>
                <a:satOff val="9587"/>
                <a:lumOff val="10252"/>
                <a:alphaOff val="0"/>
                <a:shade val="88000"/>
                <a:satMod val="130000"/>
                <a:lumMod val="92000"/>
              </a:schemeClr>
            </a:gs>
            <a:gs pos="100000">
              <a:schemeClr val="accent2">
                <a:hueOff val="-2908265"/>
                <a:satOff val="9587"/>
                <a:lumOff val="1025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Pasar Saat ini</a:t>
          </a:r>
          <a:endParaRPr lang="en-US" sz="1600" kern="1200"/>
        </a:p>
      </dsp:txBody>
      <dsp:txXfrm>
        <a:off x="29700" y="4022770"/>
        <a:ext cx="6990384" cy="549000"/>
      </dsp:txXfrm>
    </dsp:sp>
    <dsp:sp modelId="{3CD0AC1D-5506-485A-8930-72B13249D2E6}">
      <dsp:nvSpPr>
        <dsp:cNvPr id="0" name=""/>
        <dsp:cNvSpPr/>
      </dsp:nvSpPr>
      <dsp:spPr>
        <a:xfrm>
          <a:off x="0" y="4647550"/>
          <a:ext cx="7049784" cy="6084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Tempat bertemu pembeli dan penjual berinteraksi di dunia maya/ secara on line</a:t>
          </a:r>
        </a:p>
      </dsp:txBody>
      <dsp:txXfrm>
        <a:off x="29700" y="4677250"/>
        <a:ext cx="6990384" cy="549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07DEA-2F86-4E40-9183-5F2788AE4FC4}">
      <dsp:nvSpPr>
        <dsp:cNvPr id="0" name=""/>
        <dsp:cNvSpPr/>
      </dsp:nvSpPr>
      <dsp:spPr>
        <a:xfrm>
          <a:off x="815996" y="1728"/>
          <a:ext cx="7972381" cy="478342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Serangkaian konsep inti pemasaran</a:t>
          </a:r>
        </a:p>
        <a:p>
          <a:pPr marL="285750" lvl="1" indent="-285750" algn="l" defTabSz="1333500">
            <a:lnSpc>
              <a:spcPct val="90000"/>
            </a:lnSpc>
            <a:spcBef>
              <a:spcPct val="0"/>
            </a:spcBef>
            <a:spcAft>
              <a:spcPct val="15000"/>
            </a:spcAft>
            <a:buChar char="•"/>
          </a:pPr>
          <a:r>
            <a:rPr lang="en-US" sz="3000" kern="1200"/>
            <a:t>Kebutuhan, keinginan, dan permintaan</a:t>
          </a:r>
        </a:p>
        <a:p>
          <a:pPr marL="285750" lvl="1" indent="-285750" algn="l" defTabSz="1333500">
            <a:lnSpc>
              <a:spcPct val="90000"/>
            </a:lnSpc>
            <a:spcBef>
              <a:spcPct val="0"/>
            </a:spcBef>
            <a:spcAft>
              <a:spcPct val="15000"/>
            </a:spcAft>
            <a:buChar char="•"/>
          </a:pPr>
          <a:r>
            <a:rPr lang="en-US" sz="3000" kern="1200"/>
            <a:t>Pasar sasaran, positioning, dan segmentasi</a:t>
          </a:r>
        </a:p>
        <a:p>
          <a:pPr marL="285750" lvl="1" indent="-285750" algn="l" defTabSz="1333500">
            <a:lnSpc>
              <a:spcPct val="90000"/>
            </a:lnSpc>
            <a:spcBef>
              <a:spcPct val="0"/>
            </a:spcBef>
            <a:spcAft>
              <a:spcPct val="15000"/>
            </a:spcAft>
            <a:buChar char="•"/>
          </a:pPr>
          <a:r>
            <a:rPr lang="en-US" sz="3000" kern="1200"/>
            <a:t>Penawaran dan merek</a:t>
          </a:r>
        </a:p>
        <a:p>
          <a:pPr marL="285750" lvl="1" indent="-285750" algn="l" defTabSz="1333500">
            <a:lnSpc>
              <a:spcPct val="90000"/>
            </a:lnSpc>
            <a:spcBef>
              <a:spcPct val="0"/>
            </a:spcBef>
            <a:spcAft>
              <a:spcPct val="15000"/>
            </a:spcAft>
            <a:buChar char="•"/>
          </a:pPr>
          <a:r>
            <a:rPr lang="en-US" sz="3000" kern="1200" dirty="0"/>
            <a:t>Nilai dan </a:t>
          </a:r>
          <a:r>
            <a:rPr lang="en-US" sz="3000" kern="1200" dirty="0" err="1"/>
            <a:t>kepuasan</a:t>
          </a:r>
          <a:endParaRPr lang="en-US" sz="3000" kern="1200" dirty="0"/>
        </a:p>
        <a:p>
          <a:pPr marL="285750" lvl="1" indent="-285750" algn="l" defTabSz="1333500">
            <a:lnSpc>
              <a:spcPct val="90000"/>
            </a:lnSpc>
            <a:spcBef>
              <a:spcPct val="0"/>
            </a:spcBef>
            <a:spcAft>
              <a:spcPct val="15000"/>
            </a:spcAft>
            <a:buChar char="•"/>
          </a:pPr>
          <a:r>
            <a:rPr lang="en-US" sz="3000" kern="1200"/>
            <a:t>Saluran pemasaran</a:t>
          </a:r>
        </a:p>
        <a:p>
          <a:pPr marL="285750" lvl="1" indent="-285750" algn="l" defTabSz="1333500">
            <a:lnSpc>
              <a:spcPct val="90000"/>
            </a:lnSpc>
            <a:spcBef>
              <a:spcPct val="0"/>
            </a:spcBef>
            <a:spcAft>
              <a:spcPct val="15000"/>
            </a:spcAft>
            <a:buChar char="•"/>
          </a:pPr>
          <a:r>
            <a:rPr lang="en-US" sz="3000" kern="1200"/>
            <a:t>Rantai pasokan</a:t>
          </a:r>
        </a:p>
        <a:p>
          <a:pPr marL="285750" lvl="1" indent="-285750" algn="l" defTabSz="1333500">
            <a:lnSpc>
              <a:spcPct val="90000"/>
            </a:lnSpc>
            <a:spcBef>
              <a:spcPct val="0"/>
            </a:spcBef>
            <a:spcAft>
              <a:spcPct val="15000"/>
            </a:spcAft>
            <a:buChar char="•"/>
          </a:pPr>
          <a:r>
            <a:rPr lang="en-US" sz="3000" kern="1200"/>
            <a:t>Persaingan</a:t>
          </a:r>
        </a:p>
        <a:p>
          <a:pPr marL="285750" lvl="1" indent="-285750" algn="l" defTabSz="1333500">
            <a:lnSpc>
              <a:spcPct val="90000"/>
            </a:lnSpc>
            <a:spcBef>
              <a:spcPct val="0"/>
            </a:spcBef>
            <a:spcAft>
              <a:spcPct val="15000"/>
            </a:spcAft>
            <a:buChar char="•"/>
          </a:pPr>
          <a:r>
            <a:rPr lang="en-US" sz="3000" kern="1200"/>
            <a:t>Lingkungan pemasaran</a:t>
          </a:r>
        </a:p>
      </dsp:txBody>
      <dsp:txXfrm>
        <a:off x="815996" y="1728"/>
        <a:ext cx="7972381" cy="47834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FE6B9-9AFA-4DA5-BA9E-2959ECC2B852}">
      <dsp:nvSpPr>
        <dsp:cNvPr id="0" name=""/>
        <dsp:cNvSpPr/>
      </dsp:nvSpPr>
      <dsp:spPr>
        <a:xfrm>
          <a:off x="0" y="16524"/>
          <a:ext cx="5913437" cy="1105649"/>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Kebutuhan adalah syarat hidup dasar manusia. Orang membutuhkan udara, makan, air, pakaian, dan tmpat tinggal untuk bertahan hidup.</a:t>
          </a:r>
        </a:p>
      </dsp:txBody>
      <dsp:txXfrm>
        <a:off x="53973" y="70497"/>
        <a:ext cx="5805491" cy="997703"/>
      </dsp:txXfrm>
    </dsp:sp>
    <dsp:sp modelId="{74CBF785-B80C-4365-8BBB-5FA737050E5E}">
      <dsp:nvSpPr>
        <dsp:cNvPr id="0" name=""/>
        <dsp:cNvSpPr/>
      </dsp:nvSpPr>
      <dsp:spPr>
        <a:xfrm>
          <a:off x="0" y="1182654"/>
          <a:ext cx="5913437" cy="1105649"/>
        </a:xfrm>
        <a:prstGeom prst="roundRect">
          <a:avLst/>
        </a:prstGeom>
        <a:gradFill rotWithShape="0">
          <a:gsLst>
            <a:gs pos="0">
              <a:schemeClr val="accent5">
                <a:hueOff val="-561544"/>
                <a:satOff val="-2648"/>
                <a:lumOff val="653"/>
                <a:alphaOff val="0"/>
                <a:tint val="98000"/>
                <a:satMod val="110000"/>
                <a:lumMod val="104000"/>
              </a:schemeClr>
            </a:gs>
            <a:gs pos="69000">
              <a:schemeClr val="accent5">
                <a:hueOff val="-561544"/>
                <a:satOff val="-2648"/>
                <a:lumOff val="653"/>
                <a:alphaOff val="0"/>
                <a:shade val="88000"/>
                <a:satMod val="130000"/>
                <a:lumMod val="92000"/>
              </a:schemeClr>
            </a:gs>
            <a:gs pos="100000">
              <a:schemeClr val="accent5">
                <a:hueOff val="-561544"/>
                <a:satOff val="-2648"/>
                <a:lumOff val="65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Keinginan adalah kebutuhan yang diarahkan ke objek tertentu yang dapat memuaskan kebutuhan tersebut/ sifatnya lebih spesifik.dan tak terbatas</a:t>
          </a:r>
        </a:p>
      </dsp:txBody>
      <dsp:txXfrm>
        <a:off x="53973" y="1236627"/>
        <a:ext cx="5805491" cy="997703"/>
      </dsp:txXfrm>
    </dsp:sp>
    <dsp:sp modelId="{7DF43900-3B85-46B7-A5DE-A96366A5659F}">
      <dsp:nvSpPr>
        <dsp:cNvPr id="0" name=""/>
        <dsp:cNvSpPr/>
      </dsp:nvSpPr>
      <dsp:spPr>
        <a:xfrm>
          <a:off x="0" y="2348784"/>
          <a:ext cx="5913437" cy="1105649"/>
        </a:xfrm>
        <a:prstGeom prst="roundRect">
          <a:avLst/>
        </a:prstGeom>
        <a:gradFill rotWithShape="0">
          <a:gsLst>
            <a:gs pos="0">
              <a:schemeClr val="accent5">
                <a:hueOff val="-1123087"/>
                <a:satOff val="-5296"/>
                <a:lumOff val="1307"/>
                <a:alphaOff val="0"/>
                <a:tint val="98000"/>
                <a:satMod val="110000"/>
                <a:lumMod val="104000"/>
              </a:schemeClr>
            </a:gs>
            <a:gs pos="69000">
              <a:schemeClr val="accent5">
                <a:hueOff val="-1123087"/>
                <a:satOff val="-5296"/>
                <a:lumOff val="1307"/>
                <a:alphaOff val="0"/>
                <a:shade val="88000"/>
                <a:satMod val="130000"/>
                <a:lumMod val="92000"/>
              </a:schemeClr>
            </a:gs>
            <a:gs pos="100000">
              <a:schemeClr val="accent5">
                <a:hueOff val="-1123087"/>
                <a:satOff val="-5296"/>
                <a:lumOff val="130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Permintaan adalah keinginan akan produk – produk tertentu yang didukung oleh kemauan dan kemampuan untuk membayar.</a:t>
          </a:r>
        </a:p>
      </dsp:txBody>
      <dsp:txXfrm>
        <a:off x="53973" y="2402757"/>
        <a:ext cx="5805491" cy="997703"/>
      </dsp:txXfrm>
    </dsp:sp>
    <dsp:sp modelId="{D17DB264-A8B7-4EB7-926A-1164BDA2F1DE}">
      <dsp:nvSpPr>
        <dsp:cNvPr id="0" name=""/>
        <dsp:cNvSpPr/>
      </dsp:nvSpPr>
      <dsp:spPr>
        <a:xfrm>
          <a:off x="0" y="3514914"/>
          <a:ext cx="5913437" cy="1105649"/>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Ingin – mau membelanjakan uangnya – mampu /punya daya beli</a:t>
          </a:r>
        </a:p>
      </dsp:txBody>
      <dsp:txXfrm>
        <a:off x="53973" y="3568887"/>
        <a:ext cx="5805491" cy="9977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BC670-98C1-4239-9517-209066E2EA07}">
      <dsp:nvSpPr>
        <dsp:cNvPr id="0" name=""/>
        <dsp:cNvSpPr/>
      </dsp:nvSpPr>
      <dsp:spPr>
        <a:xfrm>
          <a:off x="0" y="343712"/>
          <a:ext cx="5913437" cy="3949662"/>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Tiga jenis saluran pemasaran:</a:t>
          </a:r>
        </a:p>
        <a:p>
          <a:pPr marL="228600" lvl="1" indent="-228600" algn="l" defTabSz="1111250">
            <a:lnSpc>
              <a:spcPct val="90000"/>
            </a:lnSpc>
            <a:spcBef>
              <a:spcPct val="0"/>
            </a:spcBef>
            <a:spcAft>
              <a:spcPct val="15000"/>
            </a:spcAft>
            <a:buChar char="•"/>
          </a:pPr>
          <a:r>
            <a:rPr lang="en-US" sz="2500" kern="1200"/>
            <a:t>Saluran komunikasi : saluran satu arah dan saluran dua arah , saat inimelalui komunikasi yang sedang trend adalah komunikasi melalui digital.</a:t>
          </a:r>
        </a:p>
        <a:p>
          <a:pPr marL="228600" lvl="1" indent="-228600" algn="l" defTabSz="1111250">
            <a:lnSpc>
              <a:spcPct val="90000"/>
            </a:lnSpc>
            <a:spcBef>
              <a:spcPct val="0"/>
            </a:spcBef>
            <a:spcAft>
              <a:spcPct val="15000"/>
            </a:spcAft>
            <a:buChar char="•"/>
          </a:pPr>
          <a:r>
            <a:rPr lang="en-US" sz="2500" kern="1200"/>
            <a:t>Saluran distribusi : mencakup distributor, pedagang grosir, pengecer, dan agen.</a:t>
          </a:r>
        </a:p>
        <a:p>
          <a:pPr marL="228600" lvl="1" indent="-228600" algn="l" defTabSz="1111250">
            <a:lnSpc>
              <a:spcPct val="90000"/>
            </a:lnSpc>
            <a:spcBef>
              <a:spcPct val="0"/>
            </a:spcBef>
            <a:spcAft>
              <a:spcPct val="15000"/>
            </a:spcAft>
            <a:buChar char="•"/>
          </a:pPr>
          <a:r>
            <a:rPr lang="en-US" sz="2500" kern="1200"/>
            <a:t>Saluran layanan : sebagai pembantu transaksi</a:t>
          </a:r>
        </a:p>
      </dsp:txBody>
      <dsp:txXfrm>
        <a:off x="115682" y="459394"/>
        <a:ext cx="5682073" cy="37182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4D953-3B1B-4ADA-B0A2-F0FE95B61B0C}">
      <dsp:nvSpPr>
        <dsp:cNvPr id="0" name=""/>
        <dsp:cNvSpPr/>
      </dsp:nvSpPr>
      <dsp:spPr>
        <a:xfrm>
          <a:off x="0" y="191168"/>
          <a:ext cx="5913437" cy="725399"/>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“Pasar tidak lagi seperti dulu”</a:t>
          </a:r>
        </a:p>
      </dsp:txBody>
      <dsp:txXfrm>
        <a:off x="35411" y="226579"/>
        <a:ext cx="5842615" cy="654577"/>
      </dsp:txXfrm>
    </dsp:sp>
    <dsp:sp modelId="{40A7232A-390E-4484-B2B3-5971632AFA82}">
      <dsp:nvSpPr>
        <dsp:cNvPr id="0" name=""/>
        <dsp:cNvSpPr/>
      </dsp:nvSpPr>
      <dsp:spPr>
        <a:xfrm>
          <a:off x="0" y="916568"/>
          <a:ext cx="5913437" cy="352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Kekuatan masyarakat utama : lahirnya perilaku, peluang baru, dan tantangan baru.</a:t>
          </a:r>
        </a:p>
        <a:p>
          <a:pPr marL="228600" lvl="1" indent="-228600" algn="l" defTabSz="1066800">
            <a:lnSpc>
              <a:spcPct val="90000"/>
            </a:lnSpc>
            <a:spcBef>
              <a:spcPct val="0"/>
            </a:spcBef>
            <a:spcAft>
              <a:spcPct val="20000"/>
            </a:spcAft>
            <a:buChar char="•"/>
          </a:pPr>
          <a:r>
            <a:rPr lang="en-US" sz="2400" kern="1200"/>
            <a:t>Kemampuan baru konsumen : perubahan loyalitas serta kepekaan konsumen karena memiliki kemampuan baru.</a:t>
          </a:r>
        </a:p>
        <a:p>
          <a:pPr marL="228600" lvl="1" indent="-228600" algn="l" defTabSz="1066800">
            <a:lnSpc>
              <a:spcPct val="90000"/>
            </a:lnSpc>
            <a:spcBef>
              <a:spcPct val="0"/>
            </a:spcBef>
            <a:spcAft>
              <a:spcPct val="20000"/>
            </a:spcAft>
            <a:buChar char="•"/>
          </a:pPr>
          <a:r>
            <a:rPr lang="en-US" sz="2400" kern="1200"/>
            <a:t>Kemampuan baru perusahaan : perpaduan kekuatan baru yang menghasilkan serangkaian kemampuan baru perusahaan.</a:t>
          </a:r>
        </a:p>
        <a:p>
          <a:pPr marL="228600" lvl="1" indent="-228600" algn="l" defTabSz="1066800">
            <a:lnSpc>
              <a:spcPct val="90000"/>
            </a:lnSpc>
            <a:spcBef>
              <a:spcPct val="0"/>
            </a:spcBef>
            <a:spcAft>
              <a:spcPct val="20000"/>
            </a:spcAft>
            <a:buChar char="•"/>
          </a:pPr>
          <a:r>
            <a:rPr lang="en-US" sz="2400" kern="1200"/>
            <a:t>Era digital marketing yang sangat mempengaruhi aktifitas pemasaran</a:t>
          </a:r>
        </a:p>
      </dsp:txBody>
      <dsp:txXfrm>
        <a:off x="0" y="916568"/>
        <a:ext cx="5913437" cy="35293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08173-2004-4BCA-87A1-CCF1EF3A5153}" type="datetimeFigureOut">
              <a:rPr lang="en-ID" smtClean="0"/>
              <a:t>24/09/2025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35D8E-09E8-4F52-BF9B-46350A4EAB2E}" type="slidenum">
              <a:rPr lang="en-ID" smtClean="0"/>
              <a:t>‹#›</a:t>
            </a:fld>
            <a:endParaRPr lang="en-ID"/>
          </a:p>
        </p:txBody>
      </p:sp>
    </p:spTree>
    <p:extLst>
      <p:ext uri="{BB962C8B-B14F-4D97-AF65-F5344CB8AC3E}">
        <p14:creationId xmlns:p14="http://schemas.microsoft.com/office/powerpoint/2010/main" val="380929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91398D7-35CD-538D-89ED-DA2D60F47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7DF604-CBC8-4FFE-B5F9-F78CBEF7A53F}" type="slidenum">
              <a:rPr lang="en-US" altLang="en-US"/>
              <a:pPr>
                <a:spcBef>
                  <a:spcPct val="0"/>
                </a:spcBef>
              </a:pPr>
              <a:t>3</a:t>
            </a:fld>
            <a:endParaRPr lang="en-US" altLang="en-US"/>
          </a:p>
        </p:txBody>
      </p:sp>
      <p:sp>
        <p:nvSpPr>
          <p:cNvPr id="6147" name="Rectangle 2">
            <a:extLst>
              <a:ext uri="{FF2B5EF4-FFF2-40B4-BE49-F238E27FC236}">
                <a16:creationId xmlns:a16="http://schemas.microsoft.com/office/drawing/2014/main" id="{332FB5DB-1F95-C651-DA2F-4FE0EEB68AF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7B92E82-6187-ACC9-842E-1CE6CB4B4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81F84B-D4C9-4079-8206-8B48A98879A4}" type="datetimeFigureOut">
              <a:rPr lang="en-US" smtClean="0"/>
              <a:t>9/24/2025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93E1836-6172-4B2F-8811-D16CC295CB1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099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1F84B-D4C9-4079-8206-8B48A98879A4}"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E1836-6172-4B2F-8811-D16CC295CB1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384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1F84B-D4C9-4079-8206-8B48A98879A4}"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E1836-6172-4B2F-8811-D16CC295CB1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471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F3AF-29E7-F929-2C81-3E6C9A97F3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52F0D29-F9B5-8403-8D48-315D7C56C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8B29784D-102C-22DC-8C13-E89C9C5B48AF}"/>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5" name="Footer Placeholder 4">
            <a:extLst>
              <a:ext uri="{FF2B5EF4-FFF2-40B4-BE49-F238E27FC236}">
                <a16:creationId xmlns:a16="http://schemas.microsoft.com/office/drawing/2014/main" id="{9A49C338-C3D6-B167-7ECF-F72AC8F857E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B42E23A-438E-EC5A-7369-86A2F161EAE0}"/>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2322237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4882-5B4A-8913-8722-4AB3E3A882F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6213D6E-637C-0D4A-C08F-BAC98D8ED7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ACC6A05-2F01-3888-D536-CC0466BC6EF9}"/>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5" name="Footer Placeholder 4">
            <a:extLst>
              <a:ext uri="{FF2B5EF4-FFF2-40B4-BE49-F238E27FC236}">
                <a16:creationId xmlns:a16="http://schemas.microsoft.com/office/drawing/2014/main" id="{43A5B2FB-E579-AB05-BFB2-2C6AB95140B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D9740E-B7EA-F0FF-A697-473A92D6BBE5}"/>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117916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6D84E-7729-F95C-E91B-1DF7E04D5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938154A-BBEF-10D3-656A-D4CEE3A3CD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DB0FF-2E73-307E-330C-96B4068E43A3}"/>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5" name="Footer Placeholder 4">
            <a:extLst>
              <a:ext uri="{FF2B5EF4-FFF2-40B4-BE49-F238E27FC236}">
                <a16:creationId xmlns:a16="http://schemas.microsoft.com/office/drawing/2014/main" id="{CDFAB41D-9821-3EEC-41BA-5C336F0C4EA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34CFC21-0E82-00EC-781E-AE4F73F49AFA}"/>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782133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500F-3CC4-9994-E80A-D85D476C37D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7A1C8D5-7E38-EB93-22EA-64A4FF1D47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63F28252-B276-C9F5-7C1E-5AC1E4A69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D979DBEA-E8E6-FA32-F9B9-1E464AA8EEA0}"/>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6" name="Footer Placeholder 5">
            <a:extLst>
              <a:ext uri="{FF2B5EF4-FFF2-40B4-BE49-F238E27FC236}">
                <a16:creationId xmlns:a16="http://schemas.microsoft.com/office/drawing/2014/main" id="{7253FD52-DCC9-E9C0-7A3C-7C70312C121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6B03C35-A5A8-C929-A2E3-E7B4801BCEA2}"/>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3239763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4F2C-C0AE-DACE-90B2-8FE9F6F3B602}"/>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B6C54A3-1435-E79E-ADF4-D69F452926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ADB25-32A1-708A-0673-67B15ED281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1863526C-8D5E-B5B5-559F-DF8BE7BE7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AA9D03-25A5-B635-8154-093AEF8E0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5339CB2A-4918-F24E-D2E6-7AF822A426C2}"/>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8" name="Footer Placeholder 7">
            <a:extLst>
              <a:ext uri="{FF2B5EF4-FFF2-40B4-BE49-F238E27FC236}">
                <a16:creationId xmlns:a16="http://schemas.microsoft.com/office/drawing/2014/main" id="{9BF298E0-FCA9-FC0E-3AF2-7D173C70479A}"/>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9ECF1C1F-CFCA-CFBB-F557-B0909D5DA622}"/>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1402126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3680-F097-382A-B09F-BBEF465A22B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9E3EF255-4F3C-0247-6167-B71D302812C8}"/>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4" name="Footer Placeholder 3">
            <a:extLst>
              <a:ext uri="{FF2B5EF4-FFF2-40B4-BE49-F238E27FC236}">
                <a16:creationId xmlns:a16="http://schemas.microsoft.com/office/drawing/2014/main" id="{AAE31382-25E1-61CA-36EA-CD483B5CCFAB}"/>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DD8FACCF-0E93-0C38-98CA-FA4E0D5411A0}"/>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4145044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FF49A9-63CA-8267-CC43-32C74D07BC6C}"/>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3" name="Footer Placeholder 2">
            <a:extLst>
              <a:ext uri="{FF2B5EF4-FFF2-40B4-BE49-F238E27FC236}">
                <a16:creationId xmlns:a16="http://schemas.microsoft.com/office/drawing/2014/main" id="{8EAB1527-BED2-50B6-317D-627F88240EDB}"/>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07A5E0DB-CD14-6889-AA41-8B13907E6EAE}"/>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64253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464A-8D10-D06D-B0F8-4B46A3466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F21569C-6844-CC1E-D8FD-F8BB418A6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27F05BBC-2BAC-E11F-5822-7E7BEFDD4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DB01D-256C-A960-BD65-2E912FF7044E}"/>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6" name="Footer Placeholder 5">
            <a:extLst>
              <a:ext uri="{FF2B5EF4-FFF2-40B4-BE49-F238E27FC236}">
                <a16:creationId xmlns:a16="http://schemas.microsoft.com/office/drawing/2014/main" id="{AD14CB60-5EC4-AD2A-029B-E0FB4782939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2CBC6E8-355B-A3A3-FA6C-E26BD5E51F94}"/>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199196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1F84B-D4C9-4079-8206-8B48A98879A4}"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E1836-6172-4B2F-8811-D16CC295CB1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0712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A83-91C1-58AB-67D5-C2A64DFEC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BFF26C1D-747B-1D4E-DDAC-0FF1D01CD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62C382DF-E77F-B27F-ED62-9795CB2F7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8B52A-DCCF-8EBC-7663-A3086C2D1A2D}"/>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6" name="Footer Placeholder 5">
            <a:extLst>
              <a:ext uri="{FF2B5EF4-FFF2-40B4-BE49-F238E27FC236}">
                <a16:creationId xmlns:a16="http://schemas.microsoft.com/office/drawing/2014/main" id="{0AC7D766-EB4E-9EE8-6C95-A2F6ACD891A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641267F-A23B-45D9-744A-D3153DF15459}"/>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387008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DFCE-7309-3FE1-9F2D-B117568F23CD}"/>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BFAB448-347C-290E-1E1D-C3C242B9F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962D2D3-0BAE-6D37-B228-8577B61016DE}"/>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5" name="Footer Placeholder 4">
            <a:extLst>
              <a:ext uri="{FF2B5EF4-FFF2-40B4-BE49-F238E27FC236}">
                <a16:creationId xmlns:a16="http://schemas.microsoft.com/office/drawing/2014/main" id="{5C70046A-E5C5-B3D8-F464-A09CF725ADE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CC18A21-1AE1-065E-A114-3B387DD911D8}"/>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2572408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7FCD3B-4B20-1D0B-3E21-9363840651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78430C5-55A2-69B9-5D5D-1135CB4B61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5407AE0-3B92-E249-2FDA-9D8027761DEF}"/>
              </a:ext>
            </a:extLst>
          </p:cNvPr>
          <p:cNvSpPr>
            <a:spLocks noGrp="1"/>
          </p:cNvSpPr>
          <p:nvPr>
            <p:ph type="dt" sz="half" idx="10"/>
          </p:nvPr>
        </p:nvSpPr>
        <p:spPr/>
        <p:txBody>
          <a:bodyPr/>
          <a:lstStyle/>
          <a:p>
            <a:fld id="{DC2A571E-338B-4219-9113-F547EEB51AB0}" type="datetimeFigureOut">
              <a:rPr lang="en-ID" smtClean="0"/>
              <a:t>24/09/2025</a:t>
            </a:fld>
            <a:endParaRPr lang="en-ID"/>
          </a:p>
        </p:txBody>
      </p:sp>
      <p:sp>
        <p:nvSpPr>
          <p:cNvPr id="5" name="Footer Placeholder 4">
            <a:extLst>
              <a:ext uri="{FF2B5EF4-FFF2-40B4-BE49-F238E27FC236}">
                <a16:creationId xmlns:a16="http://schemas.microsoft.com/office/drawing/2014/main" id="{9AA9115E-A3E0-8708-530A-5CA5CF540A4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3DC83DC-9D0F-4848-2989-B97230E1B21D}"/>
              </a:ext>
            </a:extLst>
          </p:cNvPr>
          <p:cNvSpPr>
            <a:spLocks noGrp="1"/>
          </p:cNvSpPr>
          <p:nvPr>
            <p:ph type="sldNum" sz="quarter" idx="12"/>
          </p:nvPr>
        </p:nvSpPr>
        <p:spPr/>
        <p:txBody>
          <a:bodyPr/>
          <a:lstStyle/>
          <a:p>
            <a:fld id="{ABF55F80-ABDC-466F-85E4-7204C7A1A535}" type="slidenum">
              <a:rPr lang="en-ID" smtClean="0"/>
              <a:t>‹#›</a:t>
            </a:fld>
            <a:endParaRPr lang="en-ID"/>
          </a:p>
        </p:txBody>
      </p:sp>
    </p:spTree>
    <p:extLst>
      <p:ext uri="{BB962C8B-B14F-4D97-AF65-F5344CB8AC3E}">
        <p14:creationId xmlns:p14="http://schemas.microsoft.com/office/powerpoint/2010/main" val="158436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1F84B-D4C9-4079-8206-8B48A98879A4}"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E1836-6172-4B2F-8811-D16CC295CB1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070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81F84B-D4C9-4079-8206-8B48A98879A4}"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E1836-6172-4B2F-8811-D16CC295CB1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323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1F84B-D4C9-4079-8206-8B48A98879A4}"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E1836-6172-4B2F-8811-D16CC295CB1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041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1F84B-D4C9-4079-8206-8B48A98879A4}"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E1836-6172-4B2F-8811-D16CC295CB1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64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1F84B-D4C9-4079-8206-8B48A98879A4}"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E1836-6172-4B2F-8811-D16CC295CB18}" type="slidenum">
              <a:rPr lang="en-US" smtClean="0"/>
              <a:t>‹#›</a:t>
            </a:fld>
            <a:endParaRPr lang="en-US"/>
          </a:p>
        </p:txBody>
      </p:sp>
    </p:spTree>
    <p:extLst>
      <p:ext uri="{BB962C8B-B14F-4D97-AF65-F5344CB8AC3E}">
        <p14:creationId xmlns:p14="http://schemas.microsoft.com/office/powerpoint/2010/main" val="268177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1F84B-D4C9-4079-8206-8B48A98879A4}"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E1836-6172-4B2F-8811-D16CC295CB1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072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E81F84B-D4C9-4079-8206-8B48A98879A4}" type="datetimeFigureOut">
              <a:rPr lang="en-US" smtClean="0"/>
              <a:t>9/24/2025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93E1836-6172-4B2F-8811-D16CC295CB1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491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E81F84B-D4C9-4079-8206-8B48A98879A4}" type="datetimeFigureOut">
              <a:rPr lang="en-US" smtClean="0"/>
              <a:t>9/24/2025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93E1836-6172-4B2F-8811-D16CC295CB1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83333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0F732-603C-0845-1E83-20AF6670A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8BF5915-21A2-0646-7739-513E89529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D7991F7-B166-5F53-AE2F-B5FEFE59B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2A571E-338B-4219-9113-F547EEB51AB0}" type="datetimeFigureOut">
              <a:rPr lang="en-ID" smtClean="0"/>
              <a:t>24/09/2025</a:t>
            </a:fld>
            <a:endParaRPr lang="en-ID"/>
          </a:p>
        </p:txBody>
      </p:sp>
      <p:sp>
        <p:nvSpPr>
          <p:cNvPr id="5" name="Footer Placeholder 4">
            <a:extLst>
              <a:ext uri="{FF2B5EF4-FFF2-40B4-BE49-F238E27FC236}">
                <a16:creationId xmlns:a16="http://schemas.microsoft.com/office/drawing/2014/main" id="{9D779820-8060-A715-1504-5A3D3D8C7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FC8D00D7-5725-B73C-0544-75C2B18E0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F55F80-ABDC-466F-85E4-7204C7A1A535}" type="slidenum">
              <a:rPr lang="en-ID" smtClean="0"/>
              <a:t>‹#›</a:t>
            </a:fld>
            <a:endParaRPr lang="en-ID"/>
          </a:p>
        </p:txBody>
      </p:sp>
    </p:spTree>
    <p:extLst>
      <p:ext uri="{BB962C8B-B14F-4D97-AF65-F5344CB8AC3E}">
        <p14:creationId xmlns:p14="http://schemas.microsoft.com/office/powerpoint/2010/main" val="37030992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0FC82-96A1-51FC-C5B0-4C0912B155F0}"/>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mj-lt"/>
                <a:ea typeface="+mj-ea"/>
                <a:cs typeface="+mj-cs"/>
              </a:rPr>
              <a:t>Materi Manajemen Pemasaran</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0C724374-4462-8212-8B1B-068B762505B0}"/>
              </a:ext>
            </a:extLst>
          </p:cNvPr>
          <p:cNvSpPr>
            <a:spLocks noGrp="1"/>
          </p:cNvSpPr>
          <p:nvPr>
            <p:ph type="subTitle" idx="1"/>
          </p:nvPr>
        </p:nvSpPr>
        <p:spPr>
          <a:xfrm>
            <a:off x="4571484" y="319089"/>
            <a:ext cx="6906491" cy="5857874"/>
          </a:xfrm>
        </p:spPr>
        <p:txBody>
          <a:bodyPr vert="horz" lIns="91440" tIns="45720" rIns="91440" bIns="45720" rtlCol="0" anchor="ctr">
            <a:normAutofit/>
          </a:bodyPr>
          <a:lstStyle/>
          <a:p>
            <a:pPr indent="-228600" algn="l">
              <a:buFont typeface="Arial" panose="020B0604020202020204" pitchFamily="34" charset="0"/>
              <a:buChar char="•"/>
            </a:pPr>
            <a:r>
              <a:rPr lang="en-US" sz="2200" dirty="0"/>
              <a:t>1.Pemasaran </a:t>
            </a:r>
            <a:r>
              <a:rPr lang="en-US" sz="2200" dirty="0" err="1"/>
              <a:t>Untuk</a:t>
            </a:r>
            <a:r>
              <a:rPr lang="en-US" sz="2200" dirty="0"/>
              <a:t> Abad </a:t>
            </a:r>
            <a:r>
              <a:rPr lang="en-US" sz="2200" dirty="0" err="1"/>
              <a:t>ke</a:t>
            </a:r>
            <a:r>
              <a:rPr lang="en-US" sz="2200" dirty="0"/>
              <a:t> -21</a:t>
            </a:r>
          </a:p>
          <a:p>
            <a:pPr indent="-228600" algn="l">
              <a:buFont typeface="Arial" panose="020B0604020202020204" pitchFamily="34" charset="0"/>
              <a:buChar char="•"/>
            </a:pPr>
            <a:r>
              <a:rPr lang="en-US" sz="2200" dirty="0"/>
              <a:t>2. Nilai, </a:t>
            </a:r>
            <a:r>
              <a:rPr lang="en-US" sz="2200" dirty="0" err="1"/>
              <a:t>Kepuasan</a:t>
            </a:r>
            <a:r>
              <a:rPr lang="en-US" sz="2200" dirty="0"/>
              <a:t> dan </a:t>
            </a:r>
            <a:r>
              <a:rPr lang="en-US" sz="2200" dirty="0" err="1"/>
              <a:t>Loyalitas</a:t>
            </a:r>
            <a:r>
              <a:rPr lang="en-US" sz="2200" dirty="0"/>
              <a:t> </a:t>
            </a:r>
            <a:r>
              <a:rPr lang="en-US" sz="2200" dirty="0" err="1"/>
              <a:t>Pelanggan</a:t>
            </a:r>
            <a:endParaRPr lang="en-US" sz="2200" dirty="0"/>
          </a:p>
          <a:p>
            <a:pPr indent="-228600" algn="l">
              <a:buFont typeface="Arial" panose="020B0604020202020204" pitchFamily="34" charset="0"/>
              <a:buChar char="•"/>
            </a:pPr>
            <a:r>
              <a:rPr lang="en-US" sz="2200" dirty="0"/>
              <a:t>3. </a:t>
            </a:r>
            <a:r>
              <a:rPr lang="en-US" sz="2200" dirty="0" err="1"/>
              <a:t>Mengembangkan</a:t>
            </a:r>
            <a:r>
              <a:rPr lang="en-US" sz="2200" dirty="0"/>
              <a:t> Strategi dan </a:t>
            </a:r>
            <a:r>
              <a:rPr lang="en-US" sz="2200" dirty="0" err="1"/>
              <a:t>Rencana</a:t>
            </a:r>
            <a:r>
              <a:rPr lang="en-US" sz="2200" dirty="0"/>
              <a:t> </a:t>
            </a:r>
            <a:r>
              <a:rPr lang="en-US" sz="2200" dirty="0" err="1"/>
              <a:t>Pemasaran</a:t>
            </a:r>
            <a:endParaRPr lang="en-US" sz="2200" dirty="0"/>
          </a:p>
          <a:p>
            <a:pPr indent="-228600" algn="l">
              <a:buFont typeface="Arial" panose="020B0604020202020204" pitchFamily="34" charset="0"/>
              <a:buChar char="•"/>
            </a:pPr>
            <a:r>
              <a:rPr lang="en-US" sz="2200" dirty="0"/>
              <a:t>4.Lingkungan </a:t>
            </a:r>
            <a:r>
              <a:rPr lang="en-US" sz="2200" dirty="0" err="1"/>
              <a:t>pemasaran</a:t>
            </a:r>
            <a:endParaRPr lang="en-US" sz="2200" dirty="0"/>
          </a:p>
          <a:p>
            <a:pPr indent="-228600" algn="l">
              <a:buFont typeface="Arial" panose="020B0604020202020204" pitchFamily="34" charset="0"/>
              <a:buChar char="•"/>
            </a:pPr>
            <a:r>
              <a:rPr lang="en-US" sz="2200" dirty="0"/>
              <a:t>5.Riset </a:t>
            </a:r>
            <a:r>
              <a:rPr lang="en-US" sz="2200" dirty="0" err="1"/>
              <a:t>Pemasaran</a:t>
            </a:r>
            <a:endParaRPr lang="en-US" sz="2200" dirty="0"/>
          </a:p>
          <a:p>
            <a:pPr indent="-228600" algn="l">
              <a:buFont typeface="Arial" panose="020B0604020202020204" pitchFamily="34" charset="0"/>
              <a:buChar char="•"/>
            </a:pPr>
            <a:r>
              <a:rPr lang="en-US" sz="2200" dirty="0"/>
              <a:t>6. Pasar </a:t>
            </a:r>
            <a:r>
              <a:rPr lang="en-US" sz="2200" dirty="0" err="1"/>
              <a:t>Konsumen</a:t>
            </a:r>
            <a:r>
              <a:rPr lang="en-US" sz="2200" dirty="0"/>
              <a:t> dan Pasar </a:t>
            </a:r>
            <a:r>
              <a:rPr lang="en-US" sz="2200" dirty="0" err="1"/>
              <a:t>Bisnis</a:t>
            </a:r>
            <a:endParaRPr lang="en-US" sz="2200" dirty="0"/>
          </a:p>
          <a:p>
            <a:pPr indent="-228600" algn="l">
              <a:buFont typeface="Arial" panose="020B0604020202020204" pitchFamily="34" charset="0"/>
              <a:buChar char="•"/>
            </a:pPr>
            <a:r>
              <a:rPr lang="en-US" sz="2200" dirty="0"/>
              <a:t>7. </a:t>
            </a:r>
            <a:r>
              <a:rPr lang="en-US" sz="2200" dirty="0" err="1"/>
              <a:t>Segmen</a:t>
            </a:r>
            <a:r>
              <a:rPr lang="en-US" sz="2200" dirty="0"/>
              <a:t>, Position dan Target Pasar</a:t>
            </a:r>
          </a:p>
          <a:p>
            <a:pPr indent="-228600" algn="l">
              <a:buFont typeface="Arial" panose="020B0604020202020204" pitchFamily="34" charset="0"/>
              <a:buChar char="•"/>
            </a:pPr>
            <a:r>
              <a:rPr lang="en-US" sz="2200" dirty="0"/>
              <a:t>8. Digital Marketing</a:t>
            </a:r>
          </a:p>
          <a:p>
            <a:pPr indent="-228600" algn="l">
              <a:buFont typeface="Arial" panose="020B0604020202020204" pitchFamily="34" charset="0"/>
              <a:buChar char="•"/>
            </a:pPr>
            <a:r>
              <a:rPr lang="en-US" sz="2200" dirty="0"/>
              <a:t>9. </a:t>
            </a:r>
            <a:r>
              <a:rPr lang="en-US" sz="2200" dirty="0" err="1"/>
              <a:t>Merancang</a:t>
            </a:r>
            <a:r>
              <a:rPr lang="en-US" sz="2200" dirty="0"/>
              <a:t> dan </a:t>
            </a:r>
            <a:r>
              <a:rPr lang="en-US" sz="2200" dirty="0" err="1"/>
              <a:t>mengelola</a:t>
            </a:r>
            <a:r>
              <a:rPr lang="en-US" sz="2200" dirty="0"/>
              <a:t> </a:t>
            </a:r>
            <a:r>
              <a:rPr lang="en-US" sz="2200" dirty="0" err="1"/>
              <a:t>Pemasaran</a:t>
            </a:r>
            <a:r>
              <a:rPr lang="en-US" sz="2200" dirty="0"/>
              <a:t> Jasa</a:t>
            </a:r>
          </a:p>
          <a:p>
            <a:pPr indent="-228600" algn="l">
              <a:buFont typeface="Arial" panose="020B0604020202020204" pitchFamily="34" charset="0"/>
              <a:buChar char="•"/>
            </a:pPr>
            <a:r>
              <a:rPr lang="en-US" sz="2200" dirty="0"/>
              <a:t>10. </a:t>
            </a:r>
            <a:r>
              <a:rPr lang="en-US" sz="2200" dirty="0" err="1"/>
              <a:t>Mengelola</a:t>
            </a:r>
            <a:r>
              <a:rPr lang="en-US" sz="2200" dirty="0"/>
              <a:t> </a:t>
            </a:r>
            <a:r>
              <a:rPr lang="en-US" sz="2200" dirty="0" err="1"/>
              <a:t>Komunikasi</a:t>
            </a:r>
            <a:r>
              <a:rPr lang="en-US" sz="2200" dirty="0"/>
              <a:t> </a:t>
            </a:r>
            <a:r>
              <a:rPr lang="en-US" sz="2200" dirty="0" err="1"/>
              <a:t>Pemasaran</a:t>
            </a:r>
            <a:r>
              <a:rPr lang="en-US" sz="2200" dirty="0"/>
              <a:t> </a:t>
            </a:r>
            <a:r>
              <a:rPr lang="en-US" sz="2200" dirty="0" err="1"/>
              <a:t>Terintegrasi</a:t>
            </a:r>
            <a:endParaRPr lang="en-US" sz="2200" dirty="0"/>
          </a:p>
          <a:p>
            <a:pPr indent="-228600" algn="l">
              <a:buFont typeface="Arial" panose="020B0604020202020204" pitchFamily="34" charset="0"/>
              <a:buChar char="•"/>
            </a:pPr>
            <a:r>
              <a:rPr lang="en-US" sz="2200" dirty="0"/>
              <a:t>11.Menghadapi </a:t>
            </a:r>
            <a:r>
              <a:rPr lang="en-US" sz="2200" dirty="0" err="1"/>
              <a:t>Persaingan</a:t>
            </a:r>
            <a:endParaRPr lang="en-US" sz="2200" dirty="0"/>
          </a:p>
          <a:p>
            <a:pPr indent="-228600" algn="l">
              <a:buFont typeface="Arial" panose="020B0604020202020204" pitchFamily="34" charset="0"/>
              <a:buChar char="•"/>
            </a:pPr>
            <a:endParaRPr lang="en-US" sz="2200" dirty="0"/>
          </a:p>
          <a:p>
            <a:pPr indent="-228600" algn="l">
              <a:buFont typeface="Arial" panose="020B0604020202020204" pitchFamily="34" charset="0"/>
              <a:buChar char="•"/>
            </a:pPr>
            <a:r>
              <a:rPr lang="en-US" sz="2200" dirty="0" err="1"/>
              <a:t>Referensi</a:t>
            </a:r>
            <a:r>
              <a:rPr lang="en-US" sz="2200" dirty="0"/>
              <a:t> Utama : Philip Kotler dan Kevin Keller.</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210710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r>
              <a:rPr lang="en-US">
                <a:solidFill>
                  <a:srgbClr val="FFFFFF"/>
                </a:solidFill>
              </a:rPr>
              <a:t>10 tipe entitas yang dipasarkan </a:t>
            </a:r>
          </a:p>
        </p:txBody>
      </p:sp>
      <p:sp>
        <p:nvSpPr>
          <p:cNvPr id="3" name="Content Placeholder 2"/>
          <p:cNvSpPr>
            <a:spLocks noGrp="1"/>
          </p:cNvSpPr>
          <p:nvPr>
            <p:ph idx="1"/>
          </p:nvPr>
        </p:nvSpPr>
        <p:spPr>
          <a:xfrm>
            <a:off x="4705594" y="1240077"/>
            <a:ext cx="6034827" cy="4916465"/>
          </a:xfrm>
        </p:spPr>
        <p:txBody>
          <a:bodyPr anchor="t">
            <a:normAutofit/>
          </a:bodyPr>
          <a:lstStyle/>
          <a:p>
            <a:r>
              <a:rPr lang="en-US" dirty="0" err="1"/>
              <a:t>Barang</a:t>
            </a:r>
            <a:r>
              <a:rPr lang="en-US" dirty="0"/>
              <a:t> </a:t>
            </a:r>
            <a:endParaRPr lang="en-US"/>
          </a:p>
          <a:p>
            <a:r>
              <a:rPr lang="en-US" dirty="0" err="1"/>
              <a:t>Jasa</a:t>
            </a:r>
            <a:endParaRPr lang="en-US"/>
          </a:p>
          <a:p>
            <a:r>
              <a:rPr lang="en-US" dirty="0"/>
              <a:t>Acara</a:t>
            </a:r>
            <a:endParaRPr lang="en-US"/>
          </a:p>
          <a:p>
            <a:r>
              <a:rPr lang="en-US" dirty="0" err="1"/>
              <a:t>Pengalaman</a:t>
            </a:r>
            <a:endParaRPr lang="en-US"/>
          </a:p>
          <a:p>
            <a:r>
              <a:rPr lang="en-US" dirty="0"/>
              <a:t>Orang</a:t>
            </a:r>
            <a:endParaRPr lang="en-US"/>
          </a:p>
          <a:p>
            <a:r>
              <a:rPr lang="en-US" dirty="0" err="1"/>
              <a:t>Tempat</a:t>
            </a:r>
            <a:endParaRPr lang="en-US"/>
          </a:p>
          <a:p>
            <a:r>
              <a:rPr lang="en-US" dirty="0" err="1"/>
              <a:t>Properti</a:t>
            </a:r>
            <a:endParaRPr lang="en-US"/>
          </a:p>
          <a:p>
            <a:r>
              <a:rPr lang="en-US" dirty="0" err="1"/>
              <a:t>Organisasi</a:t>
            </a:r>
            <a:endParaRPr lang="en-US"/>
          </a:p>
          <a:p>
            <a:r>
              <a:rPr lang="en-US" dirty="0" err="1"/>
              <a:t>Informasi</a:t>
            </a:r>
            <a:endParaRPr lang="en-US"/>
          </a:p>
          <a:p>
            <a:r>
              <a:rPr lang="en-US" dirty="0"/>
              <a:t>Ide </a:t>
            </a:r>
            <a:endParaRPr lang="en-US"/>
          </a:p>
        </p:txBody>
      </p:sp>
    </p:spTree>
    <p:extLst>
      <p:ext uri="{BB962C8B-B14F-4D97-AF65-F5344CB8AC3E}">
        <p14:creationId xmlns:p14="http://schemas.microsoft.com/office/powerpoint/2010/main" val="201561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err="1"/>
              <a:t>Pelaku</a:t>
            </a:r>
            <a:r>
              <a:rPr lang="en-US" dirty="0"/>
              <a:t> </a:t>
            </a:r>
            <a:r>
              <a:rPr lang="en-US" dirty="0" err="1"/>
              <a:t>dalam</a:t>
            </a:r>
            <a:r>
              <a:rPr lang="en-US" dirty="0"/>
              <a:t> </a:t>
            </a:r>
            <a:r>
              <a:rPr lang="en-US" dirty="0" err="1"/>
              <a:t>pemasaran</a:t>
            </a: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4AF0D88-4F60-4143-4E43-BE6DB7121074}"/>
              </a:ext>
            </a:extLst>
          </p:cNvPr>
          <p:cNvGraphicFramePr>
            <a:graphicFrameLocks noGrp="1"/>
          </p:cNvGraphicFramePr>
          <p:nvPr>
            <p:ph idx="1"/>
            <p:extLst>
              <p:ext uri="{D42A27DB-BD31-4B8C-83A1-F6EECF244321}">
                <p14:modId xmlns:p14="http://schemas.microsoft.com/office/powerpoint/2010/main" val="1732185860"/>
              </p:ext>
            </p:extLst>
          </p:nvPr>
        </p:nvGraphicFramePr>
        <p:xfrm>
          <a:off x="4932792" y="803807"/>
          <a:ext cx="7049784" cy="5322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929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451579" y="804519"/>
            <a:ext cx="9603275" cy="1049235"/>
          </a:xfrm>
        </p:spPr>
        <p:txBody>
          <a:bodyPr>
            <a:normAutofit/>
          </a:bodyPr>
          <a:lstStyle/>
          <a:p>
            <a:r>
              <a:rPr lang="en-US" dirty="0" err="1"/>
              <a:t>Konsep</a:t>
            </a:r>
            <a:r>
              <a:rPr lang="en-US" dirty="0"/>
              <a:t> inti </a:t>
            </a:r>
            <a:r>
              <a:rPr lang="en-US" dirty="0" err="1"/>
              <a:t>pemasaran</a:t>
            </a:r>
            <a:endParaRPr lang="en-US"/>
          </a:p>
        </p:txBody>
      </p:sp>
      <p:cxnSp>
        <p:nvCxnSpPr>
          <p:cNvPr id="13" name="Straight Connector 1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Content Placeholder 4">
            <a:extLst>
              <a:ext uri="{FF2B5EF4-FFF2-40B4-BE49-F238E27FC236}">
                <a16:creationId xmlns:a16="http://schemas.microsoft.com/office/drawing/2014/main" id="{6D0AC3C4-5849-48B6-FF82-7E87C9B6EE90}"/>
              </a:ext>
            </a:extLst>
          </p:cNvPr>
          <p:cNvGraphicFramePr>
            <a:graphicFrameLocks noGrp="1"/>
          </p:cNvGraphicFramePr>
          <p:nvPr>
            <p:ph idx="1"/>
            <p:extLst>
              <p:ext uri="{D42A27DB-BD31-4B8C-83A1-F6EECF244321}">
                <p14:modId xmlns:p14="http://schemas.microsoft.com/office/powerpoint/2010/main" val="3525928852"/>
              </p:ext>
            </p:extLst>
          </p:nvPr>
        </p:nvGraphicFramePr>
        <p:xfrm>
          <a:off x="1450975" y="1853754"/>
          <a:ext cx="9604375" cy="478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15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err="1"/>
              <a:t>Kebutuhan</a:t>
            </a:r>
            <a:r>
              <a:rPr lang="en-US" dirty="0"/>
              <a:t>, </a:t>
            </a:r>
            <a:r>
              <a:rPr lang="en-US" dirty="0" err="1"/>
              <a:t>keinginan</a:t>
            </a:r>
            <a:r>
              <a:rPr lang="en-US" dirty="0"/>
              <a:t>, </a:t>
            </a:r>
            <a:r>
              <a:rPr lang="en-US" dirty="0" err="1"/>
              <a:t>dan</a:t>
            </a:r>
            <a:r>
              <a:rPr lang="en-US" dirty="0"/>
              <a:t> </a:t>
            </a:r>
            <a:r>
              <a:rPr lang="en-US" dirty="0" err="1"/>
              <a:t>permintaan</a:t>
            </a: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DADE6FD-8E1E-2A33-CF7D-789BDB4B26A2}"/>
              </a:ext>
            </a:extLst>
          </p:cNvPr>
          <p:cNvGraphicFramePr>
            <a:graphicFrameLocks noGrp="1"/>
          </p:cNvGraphicFramePr>
          <p:nvPr>
            <p:ph idx="1"/>
            <p:extLst>
              <p:ext uri="{D42A27DB-BD31-4B8C-83A1-F6EECF244321}">
                <p14:modId xmlns:p14="http://schemas.microsoft.com/office/powerpoint/2010/main" val="1504240524"/>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209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dirty="0" err="1"/>
              <a:t>Pasar</a:t>
            </a:r>
            <a:r>
              <a:rPr lang="en-US" dirty="0"/>
              <a:t> </a:t>
            </a:r>
            <a:r>
              <a:rPr lang="en-US" dirty="0" err="1"/>
              <a:t>sasaran</a:t>
            </a:r>
            <a:r>
              <a:rPr lang="en-US" dirty="0"/>
              <a:t>, positioning, </a:t>
            </a:r>
            <a:r>
              <a:rPr lang="en-US" dirty="0" err="1"/>
              <a:t>dan</a:t>
            </a:r>
            <a:r>
              <a:rPr lang="en-US" dirty="0"/>
              <a:t> </a:t>
            </a:r>
            <a:r>
              <a:rPr lang="en-US" dirty="0" err="1"/>
              <a:t>segmentasi</a:t>
            </a:r>
            <a:endParaRPr lang="en-US" dirty="0"/>
          </a:p>
        </p:txBody>
      </p:sp>
      <p:sp>
        <p:nvSpPr>
          <p:cNvPr id="3" name="Content Placeholder 2"/>
          <p:cNvSpPr>
            <a:spLocks noGrp="1"/>
          </p:cNvSpPr>
          <p:nvPr>
            <p:ph idx="1"/>
          </p:nvPr>
        </p:nvSpPr>
        <p:spPr>
          <a:xfrm>
            <a:off x="794084" y="2723949"/>
            <a:ext cx="10820400" cy="4134051"/>
          </a:xfrm>
        </p:spPr>
        <p:txBody>
          <a:bodyPr numCol="2"/>
          <a:lstStyle/>
          <a:p>
            <a:pPr marL="0" indent="0" algn="just">
              <a:buNone/>
            </a:pPr>
            <a:r>
              <a:rPr lang="en-US" dirty="0" err="1"/>
              <a:t>Seorang</a:t>
            </a:r>
            <a:r>
              <a:rPr lang="en-US" dirty="0"/>
              <a:t> </a:t>
            </a:r>
            <a:r>
              <a:rPr lang="en-US" dirty="0" err="1"/>
              <a:t>pemasar</a:t>
            </a:r>
            <a:r>
              <a:rPr lang="en-US" dirty="0"/>
              <a:t> </a:t>
            </a:r>
            <a:r>
              <a:rPr lang="en-US" dirty="0" err="1"/>
              <a:t>jarang</a:t>
            </a:r>
            <a:r>
              <a:rPr lang="en-US" dirty="0"/>
              <a:t> </a:t>
            </a:r>
            <a:r>
              <a:rPr lang="en-US" dirty="0" err="1"/>
              <a:t>dapat</a:t>
            </a:r>
            <a:r>
              <a:rPr lang="en-US" dirty="0"/>
              <a:t> </a:t>
            </a:r>
            <a:r>
              <a:rPr lang="en-US" dirty="0" err="1"/>
              <a:t>memuaskan</a:t>
            </a:r>
            <a:r>
              <a:rPr lang="en-US" dirty="0"/>
              <a:t> </a:t>
            </a:r>
            <a:r>
              <a:rPr lang="en-US" dirty="0" err="1"/>
              <a:t>semua</a:t>
            </a:r>
            <a:r>
              <a:rPr lang="en-US" dirty="0"/>
              <a:t> orang </a:t>
            </a:r>
            <a:r>
              <a:rPr lang="en-US" dirty="0" err="1"/>
              <a:t>dalam</a:t>
            </a:r>
            <a:r>
              <a:rPr lang="en-US" dirty="0"/>
              <a:t> </a:t>
            </a:r>
            <a:r>
              <a:rPr lang="en-US" dirty="0" err="1"/>
              <a:t>suatu</a:t>
            </a:r>
            <a:r>
              <a:rPr lang="en-US" dirty="0"/>
              <a:t> </a:t>
            </a:r>
            <a:r>
              <a:rPr lang="en-US" dirty="0" err="1"/>
              <a:t>pasar</a:t>
            </a:r>
            <a:r>
              <a:rPr lang="en-US" dirty="0"/>
              <a:t>. </a:t>
            </a:r>
            <a:r>
              <a:rPr lang="en-US" dirty="0" err="1"/>
              <a:t>Tidak</a:t>
            </a:r>
            <a:r>
              <a:rPr lang="en-US" dirty="0"/>
              <a:t> </a:t>
            </a:r>
            <a:r>
              <a:rPr lang="en-US" dirty="0" err="1"/>
              <a:t>semua</a:t>
            </a:r>
            <a:r>
              <a:rPr lang="en-US" dirty="0"/>
              <a:t> orang </a:t>
            </a:r>
            <a:r>
              <a:rPr lang="en-US" dirty="0" err="1"/>
              <a:t>menyukai</a:t>
            </a:r>
            <a:r>
              <a:rPr lang="en-US" dirty="0"/>
              <a:t> </a:t>
            </a:r>
            <a:r>
              <a:rPr lang="en-US" dirty="0" err="1"/>
              <a:t>sereal</a:t>
            </a:r>
            <a:r>
              <a:rPr lang="en-US" dirty="0"/>
              <a:t>, </a:t>
            </a:r>
            <a:r>
              <a:rPr lang="en-US" dirty="0" err="1"/>
              <a:t>kamar</a:t>
            </a:r>
            <a:r>
              <a:rPr lang="en-US" dirty="0"/>
              <a:t> hotel, </a:t>
            </a:r>
            <a:r>
              <a:rPr lang="en-US" dirty="0" err="1"/>
              <a:t>restoran</a:t>
            </a:r>
            <a:r>
              <a:rPr lang="en-US" dirty="0"/>
              <a:t>, </a:t>
            </a:r>
            <a:r>
              <a:rPr lang="en-US" dirty="0" err="1"/>
              <a:t>mobil</a:t>
            </a:r>
            <a:r>
              <a:rPr lang="en-US" dirty="0"/>
              <a:t>, </a:t>
            </a:r>
            <a:r>
              <a:rPr lang="en-US" dirty="0" err="1"/>
              <a:t>universitas</a:t>
            </a:r>
            <a:r>
              <a:rPr lang="en-US" dirty="0"/>
              <a:t> </a:t>
            </a:r>
            <a:r>
              <a:rPr lang="en-US" dirty="0" err="1"/>
              <a:t>atau</a:t>
            </a:r>
            <a:r>
              <a:rPr lang="en-US" dirty="0"/>
              <a:t> film yang </a:t>
            </a:r>
            <a:r>
              <a:rPr lang="en-US" dirty="0" err="1"/>
              <a:t>sama</a:t>
            </a:r>
            <a:r>
              <a:rPr lang="en-US" dirty="0"/>
              <a:t>.</a:t>
            </a:r>
          </a:p>
          <a:p>
            <a:pPr marL="0" indent="0" algn="just">
              <a:buNone/>
            </a:pPr>
            <a:endParaRPr lang="en-US" dirty="0"/>
          </a:p>
          <a:p>
            <a:pPr marL="0" indent="0" algn="just">
              <a:buNone/>
            </a:pPr>
            <a:r>
              <a:rPr lang="en-US" dirty="0" err="1"/>
              <a:t>Hasil</a:t>
            </a:r>
            <a:r>
              <a:rPr lang="en-US" dirty="0"/>
              <a:t> yang </a:t>
            </a:r>
            <a:r>
              <a:rPr lang="en-US" dirty="0" err="1"/>
              <a:t>lebih</a:t>
            </a:r>
            <a:r>
              <a:rPr lang="en-US" dirty="0"/>
              <a:t> </a:t>
            </a:r>
            <a:r>
              <a:rPr lang="en-US" dirty="0" err="1"/>
              <a:t>baik</a:t>
            </a:r>
            <a:r>
              <a:rPr lang="en-US" dirty="0"/>
              <a:t> </a:t>
            </a:r>
            <a:r>
              <a:rPr lang="en-US" dirty="0" err="1"/>
              <a:t>diperoleh</a:t>
            </a:r>
            <a:r>
              <a:rPr lang="en-US" dirty="0"/>
              <a:t> </a:t>
            </a:r>
            <a:r>
              <a:rPr lang="en-US" dirty="0" err="1"/>
              <a:t>apabila</a:t>
            </a:r>
            <a:r>
              <a:rPr lang="en-US" dirty="0"/>
              <a:t> </a:t>
            </a:r>
            <a:r>
              <a:rPr lang="en-US" dirty="0" err="1"/>
              <a:t>memilih</a:t>
            </a:r>
            <a:r>
              <a:rPr lang="en-US" dirty="0"/>
              <a:t> </a:t>
            </a:r>
            <a:r>
              <a:rPr lang="en-US" dirty="0" err="1"/>
              <a:t>pasar</a:t>
            </a:r>
            <a:r>
              <a:rPr lang="en-US" dirty="0"/>
              <a:t> </a:t>
            </a:r>
            <a:r>
              <a:rPr lang="en-US" dirty="0" err="1"/>
              <a:t>dan</a:t>
            </a:r>
            <a:r>
              <a:rPr lang="en-US" dirty="0"/>
              <a:t> </a:t>
            </a:r>
            <a:r>
              <a:rPr lang="en-US" dirty="0" err="1"/>
              <a:t>membuat</a:t>
            </a:r>
            <a:r>
              <a:rPr lang="en-US" dirty="0"/>
              <a:t> program </a:t>
            </a:r>
            <a:r>
              <a:rPr lang="en-US" dirty="0" err="1"/>
              <a:t>pemasaran</a:t>
            </a:r>
            <a:r>
              <a:rPr lang="en-US" dirty="0"/>
              <a:t> yang </a:t>
            </a:r>
            <a:r>
              <a:rPr lang="en-US" dirty="0" err="1"/>
              <a:t>sesuai</a:t>
            </a:r>
            <a:r>
              <a:rPr lang="en-US" dirty="0"/>
              <a:t>.</a:t>
            </a:r>
          </a:p>
        </p:txBody>
      </p:sp>
      <p:pic>
        <p:nvPicPr>
          <p:cNvPr id="1026" name="Picture 2" descr="Image result for segmentasi pas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028" y="2392362"/>
            <a:ext cx="5419725"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8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algn="ctr"/>
            <a:r>
              <a:rPr lang="en-US" dirty="0" err="1"/>
              <a:t>Nilai</a:t>
            </a:r>
            <a:r>
              <a:rPr lang="en-US" dirty="0"/>
              <a:t> </a:t>
            </a:r>
            <a:r>
              <a:rPr lang="en-US" dirty="0" err="1"/>
              <a:t>dan</a:t>
            </a:r>
            <a:r>
              <a:rPr lang="en-US" dirty="0"/>
              <a:t> </a:t>
            </a:r>
            <a:r>
              <a:rPr lang="en-US" dirty="0" err="1"/>
              <a:t>kepuasan</a:t>
            </a:r>
            <a:endParaRPr lang="en-US" dirty="0"/>
          </a:p>
        </p:txBody>
      </p:sp>
      <p:sp>
        <p:nvSpPr>
          <p:cNvPr id="3" name="Content Placeholder 2"/>
          <p:cNvSpPr>
            <a:spLocks noGrp="1"/>
          </p:cNvSpPr>
          <p:nvPr>
            <p:ph idx="1"/>
          </p:nvPr>
        </p:nvSpPr>
        <p:spPr>
          <a:xfrm>
            <a:off x="911225" y="2339023"/>
            <a:ext cx="10820400" cy="4024125"/>
          </a:xfrm>
        </p:spPr>
        <p:txBody>
          <a:bodyPr numCol="2"/>
          <a:lstStyle/>
          <a:p>
            <a:pPr marL="0" indent="0" algn="just">
              <a:buNone/>
            </a:pPr>
            <a:r>
              <a:rPr lang="en-US" dirty="0"/>
              <a:t>Nilai </a:t>
            </a:r>
            <a:r>
              <a:rPr lang="en-US" dirty="0" err="1"/>
              <a:t>adalah</a:t>
            </a:r>
            <a:r>
              <a:rPr lang="en-US" dirty="0"/>
              <a:t> </a:t>
            </a:r>
            <a:r>
              <a:rPr lang="en-US" dirty="0" err="1"/>
              <a:t>kombinasi</a:t>
            </a:r>
            <a:r>
              <a:rPr lang="en-US" dirty="0"/>
              <a:t> </a:t>
            </a:r>
            <a:r>
              <a:rPr lang="en-US" dirty="0" err="1"/>
              <a:t>kualitas</a:t>
            </a:r>
            <a:r>
              <a:rPr lang="en-US" dirty="0"/>
              <a:t>, </a:t>
            </a:r>
            <a:r>
              <a:rPr lang="en-US" dirty="0" err="1"/>
              <a:t>pelayanan</a:t>
            </a:r>
            <a:r>
              <a:rPr lang="en-US" dirty="0"/>
              <a:t>, dan </a:t>
            </a:r>
            <a:r>
              <a:rPr lang="en-US" dirty="0" err="1"/>
              <a:t>harga</a:t>
            </a:r>
            <a:r>
              <a:rPr lang="en-US" dirty="0"/>
              <a:t>, </a:t>
            </a:r>
            <a:r>
              <a:rPr lang="en-US" dirty="0" err="1"/>
              <a:t>pelayanan</a:t>
            </a:r>
            <a:r>
              <a:rPr lang="en-US" dirty="0"/>
              <a:t>, </a:t>
            </a:r>
          </a:p>
          <a:p>
            <a:pPr marL="0" indent="0" algn="just">
              <a:buNone/>
            </a:pPr>
            <a:r>
              <a:rPr lang="en-US" dirty="0" err="1"/>
              <a:t>Kepuasan</a:t>
            </a:r>
            <a:r>
              <a:rPr lang="en-US" dirty="0"/>
              <a:t> </a:t>
            </a:r>
            <a:r>
              <a:rPr lang="en-US" dirty="0" err="1"/>
              <a:t>adalah</a:t>
            </a:r>
            <a:r>
              <a:rPr lang="en-US" dirty="0"/>
              <a:t> </a:t>
            </a:r>
            <a:r>
              <a:rPr lang="en-US" dirty="0" err="1"/>
              <a:t>sesuatu</a:t>
            </a:r>
            <a:r>
              <a:rPr lang="en-US" dirty="0"/>
              <a:t> yang </a:t>
            </a:r>
            <a:r>
              <a:rPr lang="en-US" dirty="0" err="1"/>
              <a:t>mencerminkan</a:t>
            </a:r>
            <a:r>
              <a:rPr lang="en-US" dirty="0"/>
              <a:t> </a:t>
            </a:r>
            <a:r>
              <a:rPr lang="en-US" dirty="0" err="1"/>
              <a:t>penilaian</a:t>
            </a:r>
            <a:r>
              <a:rPr lang="en-US" dirty="0"/>
              <a:t> </a:t>
            </a:r>
            <a:r>
              <a:rPr lang="en-US" dirty="0" err="1"/>
              <a:t>seseorang</a:t>
            </a:r>
            <a:r>
              <a:rPr lang="en-US" dirty="0"/>
              <a:t> </a:t>
            </a:r>
            <a:r>
              <a:rPr lang="en-US" dirty="0" err="1"/>
              <a:t>tentang</a:t>
            </a:r>
            <a:r>
              <a:rPr lang="en-US" dirty="0"/>
              <a:t> </a:t>
            </a:r>
            <a:r>
              <a:rPr lang="en-US" dirty="0" err="1"/>
              <a:t>kinerja</a:t>
            </a:r>
            <a:r>
              <a:rPr lang="en-US" dirty="0"/>
              <a:t> </a:t>
            </a:r>
            <a:r>
              <a:rPr lang="en-US" dirty="0" err="1"/>
              <a:t>produk</a:t>
            </a:r>
            <a:r>
              <a:rPr lang="en-US" dirty="0"/>
              <a:t> </a:t>
            </a:r>
            <a:r>
              <a:rPr lang="en-US" dirty="0" err="1"/>
              <a:t>anggapannya</a:t>
            </a:r>
            <a:r>
              <a:rPr lang="en-US" dirty="0"/>
              <a:t> </a:t>
            </a:r>
            <a:r>
              <a:rPr lang="en-US" dirty="0" err="1"/>
              <a:t>dalam</a:t>
            </a:r>
            <a:r>
              <a:rPr lang="en-US" dirty="0"/>
              <a:t> </a:t>
            </a:r>
            <a:r>
              <a:rPr lang="en-US" dirty="0" err="1"/>
              <a:t>kaitannya</a:t>
            </a:r>
            <a:r>
              <a:rPr lang="en-US" dirty="0"/>
              <a:t> </a:t>
            </a:r>
            <a:r>
              <a:rPr lang="en-US" dirty="0" err="1"/>
              <a:t>dengan</a:t>
            </a:r>
            <a:r>
              <a:rPr lang="en-US" dirty="0"/>
              <a:t> </a:t>
            </a:r>
            <a:r>
              <a:rPr lang="en-US" dirty="0" err="1"/>
              <a:t>ekspektasi</a:t>
            </a:r>
            <a:r>
              <a:rPr lang="en-US" dirty="0"/>
              <a:t>.</a:t>
            </a:r>
          </a:p>
          <a:p>
            <a:pPr marL="0" indent="0" algn="just">
              <a:buNone/>
            </a:pPr>
            <a:r>
              <a:rPr lang="en-US" dirty="0"/>
              <a:t>Sangat </a:t>
            </a:r>
            <a:r>
              <a:rPr lang="en-US" dirty="0" err="1"/>
              <a:t>Puas</a:t>
            </a:r>
            <a:r>
              <a:rPr lang="en-US" dirty="0"/>
              <a:t>, </a:t>
            </a:r>
            <a:r>
              <a:rPr lang="en-US" dirty="0" err="1"/>
              <a:t>puas</a:t>
            </a:r>
            <a:r>
              <a:rPr lang="en-US" dirty="0"/>
              <a:t>, </a:t>
            </a:r>
            <a:r>
              <a:rPr lang="en-US" dirty="0" err="1"/>
              <a:t>cukup</a:t>
            </a:r>
            <a:r>
              <a:rPr lang="en-US" dirty="0"/>
              <a:t> </a:t>
            </a:r>
            <a:r>
              <a:rPr lang="en-US" dirty="0" err="1"/>
              <a:t>puas</a:t>
            </a:r>
            <a:r>
              <a:rPr lang="en-US" dirty="0"/>
              <a:t>, </a:t>
            </a:r>
            <a:r>
              <a:rPr lang="en-US" dirty="0" err="1"/>
              <a:t>kurang</a:t>
            </a:r>
            <a:r>
              <a:rPr lang="en-US" dirty="0"/>
              <a:t> </a:t>
            </a:r>
            <a:r>
              <a:rPr lang="en-US" dirty="0" err="1"/>
              <a:t>puas</a:t>
            </a:r>
            <a:r>
              <a:rPr lang="en-US" dirty="0"/>
              <a:t>, </a:t>
            </a:r>
            <a:r>
              <a:rPr lang="en-US" dirty="0" err="1"/>
              <a:t>tidak</a:t>
            </a:r>
            <a:r>
              <a:rPr lang="en-US" dirty="0"/>
              <a:t> </a:t>
            </a:r>
            <a:r>
              <a:rPr lang="en-US" dirty="0" err="1"/>
              <a:t>puas</a:t>
            </a:r>
            <a:r>
              <a:rPr lang="en-US" dirty="0"/>
              <a:t>, sangat </a:t>
            </a:r>
            <a:r>
              <a:rPr lang="en-US" dirty="0" err="1"/>
              <a:t>tidak</a:t>
            </a:r>
            <a:r>
              <a:rPr lang="en-US" dirty="0"/>
              <a:t> </a:t>
            </a:r>
            <a:r>
              <a:rPr lang="en-US" dirty="0" err="1"/>
              <a:t>puas</a:t>
            </a:r>
            <a:r>
              <a:rPr lang="en-US" dirty="0"/>
              <a:t>.</a:t>
            </a:r>
          </a:p>
        </p:txBody>
      </p:sp>
      <p:pic>
        <p:nvPicPr>
          <p:cNvPr id="2058" name="Picture 10" descr="Image result for kepuasan pelang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337" y="2057401"/>
            <a:ext cx="4657057" cy="330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0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err="1"/>
              <a:t>Saluran</a:t>
            </a:r>
            <a:r>
              <a:rPr lang="en-US" dirty="0"/>
              <a:t> </a:t>
            </a:r>
            <a:r>
              <a:rPr lang="en-US" dirty="0" err="1"/>
              <a:t>pemasaran</a:t>
            </a: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8E2E356-140B-C0F8-3C14-0AFE3392F83B}"/>
              </a:ext>
            </a:extLst>
          </p:cNvPr>
          <p:cNvGraphicFramePr>
            <a:graphicFrameLocks noGrp="1"/>
          </p:cNvGraphicFramePr>
          <p:nvPr>
            <p:ph idx="1"/>
            <p:extLst>
              <p:ext uri="{D42A27DB-BD31-4B8C-83A1-F6EECF244321}">
                <p14:modId xmlns:p14="http://schemas.microsoft.com/office/powerpoint/2010/main" val="413083534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0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US" dirty="0" err="1"/>
              <a:t>Lingkungan</a:t>
            </a:r>
            <a:r>
              <a:rPr lang="en-US" dirty="0"/>
              <a:t> </a:t>
            </a:r>
            <a:r>
              <a:rPr lang="en-US" dirty="0" err="1"/>
              <a:t>pemasaran</a:t>
            </a:r>
            <a:br>
              <a:rPr lang="en-US" dirty="0"/>
            </a:br>
            <a:r>
              <a:rPr lang="en-US" sz="1600" dirty="0" err="1"/>
              <a:t>Lingkungan</a:t>
            </a:r>
            <a:r>
              <a:rPr lang="en-US" sz="1600" dirty="0"/>
              <a:t> yang mem[</a:t>
            </a:r>
            <a:r>
              <a:rPr lang="en-US" sz="1600" dirty="0" err="1"/>
              <a:t>engaruhi</a:t>
            </a:r>
            <a:r>
              <a:rPr lang="en-US" sz="1600" dirty="0"/>
              <a:t> </a:t>
            </a:r>
            <a:r>
              <a:rPr lang="en-US" sz="1600" dirty="0" err="1"/>
              <a:t>kinerja</a:t>
            </a:r>
            <a:r>
              <a:rPr lang="en-US" sz="1600" dirty="0"/>
              <a:t> </a:t>
            </a:r>
            <a:r>
              <a:rPr lang="en-US" sz="1600" dirty="0" err="1"/>
              <a:t>pemasaranperusahaan</a:t>
            </a:r>
            <a:r>
              <a:rPr lang="en-US" sz="1600" dirty="0"/>
              <a:t> </a:t>
            </a:r>
            <a:br>
              <a:rPr lang="en-US" sz="1600" dirty="0"/>
            </a:br>
            <a:r>
              <a:rPr lang="en-US" sz="1600" dirty="0" err="1"/>
              <a:t>Lingkungan</a:t>
            </a:r>
            <a:r>
              <a:rPr lang="en-US" sz="1600" dirty="0"/>
              <a:t> </a:t>
            </a:r>
            <a:r>
              <a:rPr lang="en-US" sz="1600" dirty="0" err="1"/>
              <a:t>ekternal</a:t>
            </a:r>
            <a:r>
              <a:rPr lang="en-US" sz="1600" dirty="0"/>
              <a:t>/ </a:t>
            </a:r>
            <a:r>
              <a:rPr lang="en-US" sz="1600" dirty="0" err="1"/>
              <a:t>makro</a:t>
            </a:r>
            <a:r>
              <a:rPr lang="en-US" sz="1600" dirty="0"/>
              <a:t> dan </a:t>
            </a:r>
            <a:r>
              <a:rPr lang="en-US" sz="1600" dirty="0" err="1"/>
              <a:t>limngkungan</a:t>
            </a:r>
            <a:r>
              <a:rPr lang="en-US" sz="1600" dirty="0"/>
              <a:t> internal/ </a:t>
            </a:r>
            <a:r>
              <a:rPr lang="en-US" sz="1600" dirty="0" err="1"/>
              <a:t>mikro</a:t>
            </a:r>
            <a:endParaRPr lang="en-US" dirty="0"/>
          </a:p>
        </p:txBody>
      </p:sp>
      <p:sp>
        <p:nvSpPr>
          <p:cNvPr id="3" name="Content Placeholder 2"/>
          <p:cNvSpPr>
            <a:spLocks noGrp="1"/>
          </p:cNvSpPr>
          <p:nvPr>
            <p:ph idx="1"/>
          </p:nvPr>
        </p:nvSpPr>
        <p:spPr>
          <a:xfrm>
            <a:off x="2719137" y="2218622"/>
            <a:ext cx="7122695" cy="3376061"/>
          </a:xfrm>
        </p:spPr>
        <p:txBody>
          <a:bodyPr>
            <a:normAutofit lnSpcReduction="10000"/>
          </a:bodyPr>
          <a:lstStyle/>
          <a:p>
            <a:r>
              <a:rPr lang="en-US" dirty="0" err="1"/>
              <a:t>Lingkungan</a:t>
            </a:r>
            <a:r>
              <a:rPr lang="en-US" dirty="0"/>
              <a:t> </a:t>
            </a:r>
            <a:r>
              <a:rPr lang="en-US" dirty="0" err="1"/>
              <a:t>ekternal</a:t>
            </a:r>
            <a:r>
              <a:rPr lang="en-US" dirty="0"/>
              <a:t>/ </a:t>
            </a:r>
            <a:r>
              <a:rPr lang="en-US" dirty="0" err="1"/>
              <a:t>makro</a:t>
            </a:r>
            <a:r>
              <a:rPr lang="en-US" dirty="0"/>
              <a:t> </a:t>
            </a:r>
            <a:r>
              <a:rPr lang="en-US" dirty="0" err="1"/>
              <a:t>luas</a:t>
            </a:r>
            <a:r>
              <a:rPr lang="en-US" dirty="0"/>
              <a:t> </a:t>
            </a:r>
            <a:r>
              <a:rPr lang="en-US" dirty="0" err="1"/>
              <a:t>terdiri</a:t>
            </a:r>
            <a:r>
              <a:rPr lang="en-US" dirty="0"/>
              <a:t> </a:t>
            </a:r>
            <a:r>
              <a:rPr lang="en-US" dirty="0" err="1"/>
              <a:t>atas</a:t>
            </a:r>
            <a:r>
              <a:rPr lang="en-US" dirty="0"/>
              <a:t> 6 </a:t>
            </a:r>
            <a:r>
              <a:rPr lang="en-US" dirty="0" err="1"/>
              <a:t>komponen</a:t>
            </a:r>
            <a:r>
              <a:rPr lang="en-US" dirty="0"/>
              <a:t>, </a:t>
            </a:r>
            <a:r>
              <a:rPr lang="en-US" dirty="0" err="1"/>
              <a:t>yaitu</a:t>
            </a:r>
            <a:r>
              <a:rPr lang="en-US" dirty="0"/>
              <a:t>:</a:t>
            </a:r>
          </a:p>
          <a:p>
            <a:pPr>
              <a:buFont typeface="Wingdings" panose="05000000000000000000" pitchFamily="2" charset="2"/>
              <a:buChar char="Ø"/>
            </a:pPr>
            <a:r>
              <a:rPr lang="en-US" dirty="0" err="1"/>
              <a:t>Demografis</a:t>
            </a:r>
            <a:endParaRPr lang="en-US" dirty="0"/>
          </a:p>
          <a:p>
            <a:pPr>
              <a:buFont typeface="Wingdings" panose="05000000000000000000" pitchFamily="2" charset="2"/>
              <a:buChar char="Ø"/>
            </a:pPr>
            <a:r>
              <a:rPr lang="en-US" dirty="0" err="1"/>
              <a:t>Ekonomi</a:t>
            </a:r>
            <a:endParaRPr lang="en-US" dirty="0"/>
          </a:p>
          <a:p>
            <a:pPr>
              <a:buFont typeface="Wingdings" panose="05000000000000000000" pitchFamily="2" charset="2"/>
              <a:buChar char="Ø"/>
            </a:pPr>
            <a:r>
              <a:rPr lang="en-US" dirty="0" err="1"/>
              <a:t>Fisik</a:t>
            </a:r>
            <a:endParaRPr lang="en-US" dirty="0"/>
          </a:p>
          <a:p>
            <a:pPr>
              <a:buFont typeface="Wingdings" panose="05000000000000000000" pitchFamily="2" charset="2"/>
              <a:buChar char="Ø"/>
            </a:pPr>
            <a:r>
              <a:rPr lang="en-US" dirty="0" err="1"/>
              <a:t>Teknologi</a:t>
            </a:r>
            <a:endParaRPr lang="en-US" dirty="0"/>
          </a:p>
          <a:p>
            <a:pPr>
              <a:buFont typeface="Wingdings" panose="05000000000000000000" pitchFamily="2" charset="2"/>
              <a:buChar char="Ø"/>
            </a:pPr>
            <a:r>
              <a:rPr lang="en-US" dirty="0" err="1"/>
              <a:t>Politik</a:t>
            </a:r>
            <a:r>
              <a:rPr lang="en-US" dirty="0"/>
              <a:t> </a:t>
            </a:r>
            <a:r>
              <a:rPr lang="en-US" dirty="0" err="1"/>
              <a:t>hukum</a:t>
            </a:r>
            <a:endParaRPr lang="en-US" dirty="0"/>
          </a:p>
          <a:p>
            <a:pPr>
              <a:buFont typeface="Wingdings" panose="05000000000000000000" pitchFamily="2" charset="2"/>
              <a:buChar char="Ø"/>
            </a:pPr>
            <a:r>
              <a:rPr lang="en-US" dirty="0" err="1"/>
              <a:t>Sosial</a:t>
            </a:r>
            <a:r>
              <a:rPr lang="en-US" dirty="0"/>
              <a:t> </a:t>
            </a:r>
            <a:r>
              <a:rPr lang="en-US" dirty="0" err="1"/>
              <a:t>budaya</a:t>
            </a:r>
            <a:endParaRPr lang="en-US" dirty="0"/>
          </a:p>
        </p:txBody>
      </p:sp>
      <p:pic>
        <p:nvPicPr>
          <p:cNvPr id="4098" name="Picture 2" descr="Image result for lingkungan pemasa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020" y="2719217"/>
            <a:ext cx="3799791" cy="237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61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US" dirty="0" err="1"/>
              <a:t>Lingkungan</a:t>
            </a:r>
            <a:r>
              <a:rPr lang="en-US" dirty="0"/>
              <a:t> </a:t>
            </a:r>
            <a:r>
              <a:rPr lang="en-US" dirty="0" err="1"/>
              <a:t>pemasaran</a:t>
            </a:r>
            <a:br>
              <a:rPr lang="en-US" dirty="0"/>
            </a:br>
            <a:r>
              <a:rPr lang="en-US" sz="1600" dirty="0" err="1"/>
              <a:t>Lingkungan</a:t>
            </a:r>
            <a:r>
              <a:rPr lang="en-US" sz="1600" dirty="0"/>
              <a:t> yang mem[</a:t>
            </a:r>
            <a:r>
              <a:rPr lang="en-US" sz="1600" dirty="0" err="1"/>
              <a:t>engaruhi</a:t>
            </a:r>
            <a:r>
              <a:rPr lang="en-US" sz="1600" dirty="0"/>
              <a:t> </a:t>
            </a:r>
            <a:r>
              <a:rPr lang="en-US" sz="1600" dirty="0" err="1"/>
              <a:t>kinerja</a:t>
            </a:r>
            <a:r>
              <a:rPr lang="en-US" sz="1600" dirty="0"/>
              <a:t> </a:t>
            </a:r>
            <a:r>
              <a:rPr lang="en-US" sz="1600" dirty="0" err="1"/>
              <a:t>pemasaranperusahaan</a:t>
            </a:r>
            <a:r>
              <a:rPr lang="en-US" sz="1600" dirty="0"/>
              <a:t> </a:t>
            </a:r>
            <a:br>
              <a:rPr lang="en-US" sz="1600" dirty="0"/>
            </a:br>
            <a:r>
              <a:rPr lang="en-US" sz="1600" dirty="0" err="1"/>
              <a:t>Lingkungan</a:t>
            </a:r>
            <a:r>
              <a:rPr lang="en-US" sz="1600" dirty="0"/>
              <a:t> </a:t>
            </a:r>
            <a:r>
              <a:rPr lang="en-US" sz="1600" dirty="0" err="1"/>
              <a:t>ekternal</a:t>
            </a:r>
            <a:r>
              <a:rPr lang="en-US" sz="1600" dirty="0"/>
              <a:t>/ </a:t>
            </a:r>
            <a:r>
              <a:rPr lang="en-US" sz="1600" dirty="0" err="1"/>
              <a:t>makro</a:t>
            </a:r>
            <a:r>
              <a:rPr lang="en-US" sz="1600" dirty="0"/>
              <a:t> dan </a:t>
            </a:r>
            <a:r>
              <a:rPr lang="en-US" sz="1600" dirty="0" err="1"/>
              <a:t>limngkungan</a:t>
            </a:r>
            <a:r>
              <a:rPr lang="en-US" sz="1600" dirty="0"/>
              <a:t> internal/ </a:t>
            </a:r>
            <a:r>
              <a:rPr lang="en-US" sz="1600" dirty="0" err="1"/>
              <a:t>mikro</a:t>
            </a:r>
            <a:endParaRPr lang="en-US" dirty="0"/>
          </a:p>
        </p:txBody>
      </p:sp>
      <p:sp>
        <p:nvSpPr>
          <p:cNvPr id="3" name="Content Placeholder 2"/>
          <p:cNvSpPr>
            <a:spLocks noGrp="1"/>
          </p:cNvSpPr>
          <p:nvPr>
            <p:ph idx="1"/>
          </p:nvPr>
        </p:nvSpPr>
        <p:spPr>
          <a:xfrm>
            <a:off x="2719137" y="2218622"/>
            <a:ext cx="7122695" cy="3752687"/>
          </a:xfrm>
        </p:spPr>
        <p:txBody>
          <a:bodyPr>
            <a:normAutofit lnSpcReduction="10000"/>
          </a:bodyPr>
          <a:lstStyle/>
          <a:p>
            <a:r>
              <a:rPr lang="en-US" dirty="0" err="1"/>
              <a:t>Lingkungan</a:t>
            </a:r>
            <a:r>
              <a:rPr lang="en-US" dirty="0"/>
              <a:t> internal / </a:t>
            </a:r>
            <a:r>
              <a:rPr lang="en-US" dirty="0" err="1"/>
              <a:t>mikro</a:t>
            </a:r>
            <a:r>
              <a:rPr lang="en-US" dirty="0"/>
              <a:t> </a:t>
            </a:r>
            <a:r>
              <a:rPr lang="en-US" dirty="0" err="1"/>
              <a:t>luas</a:t>
            </a:r>
            <a:r>
              <a:rPr lang="en-US" dirty="0"/>
              <a:t> </a:t>
            </a:r>
            <a:r>
              <a:rPr lang="en-US" dirty="0" err="1"/>
              <a:t>terdiri</a:t>
            </a:r>
            <a:r>
              <a:rPr lang="en-US" dirty="0"/>
              <a:t> </a:t>
            </a:r>
            <a:r>
              <a:rPr lang="en-US" dirty="0" err="1"/>
              <a:t>atas</a:t>
            </a:r>
            <a:r>
              <a:rPr lang="en-US" dirty="0"/>
              <a:t> : </a:t>
            </a:r>
            <a:r>
              <a:rPr lang="en-US" dirty="0" err="1"/>
              <a:t>komponen</a:t>
            </a:r>
            <a:r>
              <a:rPr lang="en-US" dirty="0"/>
              <a:t>, </a:t>
            </a:r>
            <a:r>
              <a:rPr lang="en-US" dirty="0" err="1"/>
              <a:t>yaitu</a:t>
            </a:r>
            <a:r>
              <a:rPr lang="en-US" dirty="0"/>
              <a:t>:</a:t>
            </a:r>
          </a:p>
          <a:p>
            <a:pPr>
              <a:buFont typeface="Wingdings" panose="05000000000000000000" pitchFamily="2" charset="2"/>
              <a:buChar char="Ø"/>
            </a:pPr>
            <a:r>
              <a:rPr lang="en-US" dirty="0"/>
              <a:t>SDM</a:t>
            </a:r>
          </a:p>
          <a:p>
            <a:pPr>
              <a:buFont typeface="Wingdings" panose="05000000000000000000" pitchFamily="2" charset="2"/>
              <a:buChar char="Ø"/>
            </a:pPr>
            <a:r>
              <a:rPr lang="en-US" dirty="0" err="1"/>
              <a:t>Sumber</a:t>
            </a:r>
            <a:r>
              <a:rPr lang="en-US" dirty="0"/>
              <a:t> </a:t>
            </a:r>
            <a:r>
              <a:rPr lang="en-US" dirty="0" err="1"/>
              <a:t>daya</a:t>
            </a:r>
            <a:endParaRPr lang="en-US" dirty="0"/>
          </a:p>
          <a:p>
            <a:pPr>
              <a:buFont typeface="Wingdings" panose="05000000000000000000" pitchFamily="2" charset="2"/>
              <a:buChar char="Ø"/>
            </a:pPr>
            <a:r>
              <a:rPr lang="en-US" dirty="0" err="1"/>
              <a:t>Konsumen</a:t>
            </a:r>
            <a:endParaRPr lang="en-US" dirty="0"/>
          </a:p>
          <a:p>
            <a:pPr>
              <a:buFont typeface="Wingdings" panose="05000000000000000000" pitchFamily="2" charset="2"/>
              <a:buChar char="Ø"/>
            </a:pPr>
            <a:r>
              <a:rPr lang="en-US" dirty="0" err="1"/>
              <a:t>Pelanggan</a:t>
            </a:r>
            <a:endParaRPr lang="en-US" dirty="0"/>
          </a:p>
          <a:p>
            <a:pPr>
              <a:buFont typeface="Wingdings" panose="05000000000000000000" pitchFamily="2" charset="2"/>
              <a:buChar char="Ø"/>
            </a:pPr>
            <a:r>
              <a:rPr lang="en-US" dirty="0" err="1"/>
              <a:t>Suplier</a:t>
            </a:r>
            <a:endParaRPr lang="en-US" dirty="0"/>
          </a:p>
          <a:p>
            <a:pPr>
              <a:buFont typeface="Wingdings" panose="05000000000000000000" pitchFamily="2" charset="2"/>
              <a:buChar char="Ø"/>
            </a:pPr>
            <a:r>
              <a:rPr lang="en-US" dirty="0" err="1"/>
              <a:t>Perantara</a:t>
            </a:r>
            <a:endParaRPr lang="en-US" dirty="0"/>
          </a:p>
          <a:p>
            <a:pPr>
              <a:buFont typeface="Wingdings" panose="05000000000000000000" pitchFamily="2" charset="2"/>
              <a:buChar char="Ø"/>
            </a:pPr>
            <a:r>
              <a:rPr lang="en-US" dirty="0" err="1"/>
              <a:t>Perbankan</a:t>
            </a:r>
            <a:r>
              <a:rPr lang="en-US" dirty="0"/>
              <a:t> </a:t>
            </a:r>
            <a:r>
              <a:rPr lang="en-US" dirty="0" err="1"/>
              <a:t>dll</a:t>
            </a:r>
            <a:endParaRPr lang="en-US" dirty="0"/>
          </a:p>
          <a:p>
            <a:pPr>
              <a:buFont typeface="Wingdings" panose="05000000000000000000" pitchFamily="2" charset="2"/>
              <a:buChar char="Ø"/>
            </a:pPr>
            <a:endParaRPr lang="en-US" dirty="0"/>
          </a:p>
        </p:txBody>
      </p:sp>
      <p:pic>
        <p:nvPicPr>
          <p:cNvPr id="4098" name="Picture 2" descr="Image result for lingkungan pemasa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020" y="2719217"/>
            <a:ext cx="3799791" cy="237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37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err="1"/>
              <a:t>Realitas</a:t>
            </a:r>
            <a:r>
              <a:rPr lang="en-US" dirty="0"/>
              <a:t> </a:t>
            </a:r>
            <a:r>
              <a:rPr lang="en-US" dirty="0" err="1"/>
              <a:t>pemasaran</a:t>
            </a:r>
            <a:r>
              <a:rPr lang="en-US" dirty="0"/>
              <a:t> </a:t>
            </a:r>
            <a:r>
              <a:rPr lang="en-US" dirty="0" err="1"/>
              <a:t>baru</a:t>
            </a: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3058882-2CEA-DA5B-0C56-68E1690CA78F}"/>
              </a:ext>
            </a:extLst>
          </p:cNvPr>
          <p:cNvGraphicFramePr>
            <a:graphicFrameLocks noGrp="1"/>
          </p:cNvGraphicFramePr>
          <p:nvPr>
            <p:ph idx="1"/>
            <p:extLst>
              <p:ext uri="{D42A27DB-BD31-4B8C-83A1-F6EECF244321}">
                <p14:modId xmlns:p14="http://schemas.microsoft.com/office/powerpoint/2010/main" val="20829778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98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0153" y="604911"/>
            <a:ext cx="8473625" cy="1758461"/>
          </a:xfrm>
        </p:spPr>
        <p:txBody>
          <a:bodyPr>
            <a:normAutofit fontScale="90000"/>
          </a:bodyPr>
          <a:lstStyle/>
          <a:p>
            <a:pPr algn="ct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b="1" dirty="0" err="1"/>
              <a:t>Pemasaran</a:t>
            </a:r>
            <a:r>
              <a:rPr lang="en-US" b="1" dirty="0"/>
              <a:t> pada </a:t>
            </a:r>
            <a:r>
              <a:rPr lang="en-US" b="1" dirty="0" err="1"/>
              <a:t>abad</a:t>
            </a:r>
            <a:r>
              <a:rPr lang="en-US" b="1" dirty="0"/>
              <a:t> </a:t>
            </a:r>
            <a:r>
              <a:rPr lang="en-US" b="1" dirty="0" err="1"/>
              <a:t>ke</a:t>
            </a:r>
            <a:r>
              <a:rPr lang="en-US" b="1" dirty="0"/>
              <a:t> 21</a:t>
            </a:r>
          </a:p>
        </p:txBody>
      </p:sp>
    </p:spTree>
    <p:extLst>
      <p:ext uri="{BB962C8B-B14F-4D97-AF65-F5344CB8AC3E}">
        <p14:creationId xmlns:p14="http://schemas.microsoft.com/office/powerpoint/2010/main" val="4156294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err="1"/>
              <a:t>Tugas</a:t>
            </a:r>
            <a:r>
              <a:rPr lang="en-US" dirty="0"/>
              <a:t> </a:t>
            </a:r>
            <a:r>
              <a:rPr lang="en-US" dirty="0" err="1"/>
              <a:t>manajemen</a:t>
            </a:r>
            <a:r>
              <a:rPr lang="en-US" dirty="0"/>
              <a:t> </a:t>
            </a:r>
            <a:r>
              <a:rPr lang="en-US" dirty="0" err="1"/>
              <a:t>pemasaran</a:t>
            </a: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951873B-F5B8-86DF-DD7B-D02624E7BDCF}"/>
              </a:ext>
            </a:extLst>
          </p:cNvPr>
          <p:cNvGraphicFramePr>
            <a:graphicFrameLocks noGrp="1"/>
          </p:cNvGraphicFramePr>
          <p:nvPr>
            <p:ph idx="1"/>
            <p:extLst>
              <p:ext uri="{D42A27DB-BD31-4B8C-83A1-F6EECF244321}">
                <p14:modId xmlns:p14="http://schemas.microsoft.com/office/powerpoint/2010/main" val="1678096630"/>
              </p:ext>
            </p:extLst>
          </p:nvPr>
        </p:nvGraphicFramePr>
        <p:xfrm>
          <a:off x="5141913" y="479688"/>
          <a:ext cx="6820238" cy="532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1695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r>
              <a:rPr lang="en-US">
                <a:solidFill>
                  <a:srgbClr val="FFFFFF"/>
                </a:solidFill>
              </a:rPr>
              <a:t>Contoh kasus</a:t>
            </a:r>
          </a:p>
        </p:txBody>
      </p:sp>
      <p:sp>
        <p:nvSpPr>
          <p:cNvPr id="3" name="Content Placeholder 2"/>
          <p:cNvSpPr>
            <a:spLocks noGrp="1"/>
          </p:cNvSpPr>
          <p:nvPr>
            <p:ph idx="1"/>
          </p:nvPr>
        </p:nvSpPr>
        <p:spPr>
          <a:xfrm>
            <a:off x="4705594" y="1240077"/>
            <a:ext cx="6034827" cy="4916465"/>
          </a:xfrm>
        </p:spPr>
        <p:txBody>
          <a:bodyPr anchor="t">
            <a:normAutofit/>
          </a:bodyPr>
          <a:lstStyle/>
          <a:p>
            <a:pPr marL="0" indent="0">
              <a:lnSpc>
                <a:spcPct val="110000"/>
              </a:lnSpc>
              <a:buNone/>
            </a:pPr>
            <a:r>
              <a:rPr lang="en-US"/>
              <a:t>Seiring </a:t>
            </a:r>
            <a:r>
              <a:rPr lang="en-US" err="1"/>
              <a:t>berkembangnya</a:t>
            </a:r>
            <a:r>
              <a:rPr lang="en-US"/>
              <a:t> </a:t>
            </a:r>
            <a:r>
              <a:rPr lang="en-US" err="1"/>
              <a:t>teknologi</a:t>
            </a:r>
            <a:r>
              <a:rPr lang="en-US"/>
              <a:t> internet di </a:t>
            </a:r>
            <a:r>
              <a:rPr lang="en-US" err="1"/>
              <a:t>indonesia</a:t>
            </a:r>
            <a:r>
              <a:rPr lang="en-US"/>
              <a:t>, </a:t>
            </a:r>
            <a:r>
              <a:rPr lang="en-US" err="1"/>
              <a:t>memunculkan</a:t>
            </a:r>
            <a:r>
              <a:rPr lang="en-US"/>
              <a:t> </a:t>
            </a:r>
            <a:r>
              <a:rPr lang="en-US" err="1"/>
              <a:t>banyak</a:t>
            </a:r>
            <a:r>
              <a:rPr lang="en-US"/>
              <a:t> </a:t>
            </a:r>
            <a:r>
              <a:rPr lang="en-US" err="1"/>
              <a:t>sekali</a:t>
            </a:r>
            <a:r>
              <a:rPr lang="en-US"/>
              <a:t> startup e-commerce. </a:t>
            </a:r>
            <a:r>
              <a:rPr lang="en-US" err="1"/>
              <a:t>Mereka</a:t>
            </a:r>
            <a:r>
              <a:rPr lang="en-US"/>
              <a:t> </a:t>
            </a:r>
            <a:r>
              <a:rPr lang="en-US" err="1"/>
              <a:t>membangun</a:t>
            </a:r>
            <a:r>
              <a:rPr lang="en-US"/>
              <a:t> </a:t>
            </a:r>
            <a:r>
              <a:rPr lang="en-US" err="1"/>
              <a:t>toko</a:t>
            </a:r>
            <a:r>
              <a:rPr lang="en-US"/>
              <a:t> online yang </a:t>
            </a:r>
            <a:r>
              <a:rPr lang="en-US" err="1"/>
              <a:t>menjual</a:t>
            </a:r>
            <a:r>
              <a:rPr lang="en-US"/>
              <a:t> </a:t>
            </a:r>
            <a:r>
              <a:rPr lang="en-US" err="1"/>
              <a:t>produk</a:t>
            </a:r>
            <a:r>
              <a:rPr lang="en-US"/>
              <a:t> sangat </a:t>
            </a:r>
            <a:r>
              <a:rPr lang="en-US" err="1"/>
              <a:t>lengkap</a:t>
            </a:r>
            <a:r>
              <a:rPr lang="en-US"/>
              <a:t> </a:t>
            </a:r>
            <a:r>
              <a:rPr lang="en-US" err="1"/>
              <a:t>seperti</a:t>
            </a:r>
            <a:r>
              <a:rPr lang="en-US"/>
              <a:t> mall </a:t>
            </a:r>
            <a:r>
              <a:rPr lang="en-US" err="1"/>
              <a:t>dengan</a:t>
            </a:r>
            <a:r>
              <a:rPr lang="en-US"/>
              <a:t> </a:t>
            </a:r>
            <a:r>
              <a:rPr lang="en-US" err="1"/>
              <a:t>kelebihannya</a:t>
            </a:r>
            <a:r>
              <a:rPr lang="en-US"/>
              <a:t> masing-masing, </a:t>
            </a:r>
            <a:r>
              <a:rPr lang="en-US" err="1"/>
              <a:t>tujuannya</a:t>
            </a:r>
            <a:r>
              <a:rPr lang="en-US"/>
              <a:t> </a:t>
            </a:r>
            <a:r>
              <a:rPr lang="en-US" err="1"/>
              <a:t>adalah</a:t>
            </a:r>
            <a:r>
              <a:rPr lang="en-US"/>
              <a:t> </a:t>
            </a:r>
            <a:r>
              <a:rPr lang="en-US" err="1"/>
              <a:t>untuk</a:t>
            </a:r>
            <a:r>
              <a:rPr lang="en-US"/>
              <a:t> </a:t>
            </a:r>
            <a:r>
              <a:rPr lang="en-US" err="1"/>
              <a:t>mewadahi</a:t>
            </a:r>
            <a:r>
              <a:rPr lang="en-US"/>
              <a:t> para </a:t>
            </a:r>
            <a:r>
              <a:rPr lang="en-US" err="1"/>
              <a:t>penjual</a:t>
            </a:r>
            <a:r>
              <a:rPr lang="en-US"/>
              <a:t> dan </a:t>
            </a:r>
            <a:r>
              <a:rPr lang="en-US" err="1"/>
              <a:t>pembeli</a:t>
            </a:r>
            <a:r>
              <a:rPr lang="en-US"/>
              <a:t> </a:t>
            </a:r>
            <a:r>
              <a:rPr lang="en-US" err="1"/>
              <a:t>untuk</a:t>
            </a:r>
            <a:r>
              <a:rPr lang="en-US"/>
              <a:t> </a:t>
            </a:r>
            <a:r>
              <a:rPr lang="en-US" err="1"/>
              <a:t>melakukan</a:t>
            </a:r>
            <a:r>
              <a:rPr lang="en-US"/>
              <a:t> </a:t>
            </a:r>
            <a:r>
              <a:rPr lang="en-US" err="1"/>
              <a:t>transaksi</a:t>
            </a:r>
            <a:r>
              <a:rPr lang="en-US"/>
              <a:t> </a:t>
            </a:r>
            <a:r>
              <a:rPr lang="en-US" err="1"/>
              <a:t>secara</a:t>
            </a:r>
            <a:r>
              <a:rPr lang="en-US"/>
              <a:t> </a:t>
            </a:r>
            <a:r>
              <a:rPr lang="en-US" err="1"/>
              <a:t>mudah</a:t>
            </a:r>
            <a:r>
              <a:rPr lang="en-US"/>
              <a:t> dan </a:t>
            </a:r>
            <a:r>
              <a:rPr lang="en-US" err="1"/>
              <a:t>cepat</a:t>
            </a:r>
            <a:r>
              <a:rPr lang="en-US"/>
              <a:t> </a:t>
            </a:r>
            <a:r>
              <a:rPr lang="en-US" err="1"/>
              <a:t>tanpa</a:t>
            </a:r>
            <a:r>
              <a:rPr lang="en-US"/>
              <a:t> repot </a:t>
            </a:r>
            <a:r>
              <a:rPr lang="en-US" err="1"/>
              <a:t>hanya</a:t>
            </a:r>
            <a:r>
              <a:rPr lang="en-US"/>
              <a:t> </a:t>
            </a:r>
            <a:r>
              <a:rPr lang="en-US" err="1"/>
              <a:t>cukup</a:t>
            </a:r>
            <a:r>
              <a:rPr lang="en-US"/>
              <a:t> di </a:t>
            </a:r>
            <a:r>
              <a:rPr lang="en-US" err="1"/>
              <a:t>depan</a:t>
            </a:r>
            <a:r>
              <a:rPr lang="en-US"/>
              <a:t> laptop, tab </a:t>
            </a:r>
            <a:r>
              <a:rPr lang="en-US" err="1"/>
              <a:t>atau</a:t>
            </a:r>
            <a:r>
              <a:rPr lang="en-US"/>
              <a:t> smartphone </a:t>
            </a:r>
            <a:r>
              <a:rPr lang="en-US" err="1"/>
              <a:t>selama</a:t>
            </a:r>
            <a:r>
              <a:rPr lang="en-US"/>
              <a:t> </a:t>
            </a:r>
            <a:r>
              <a:rPr lang="en-US" err="1"/>
              <a:t>perangkat</a:t>
            </a:r>
            <a:r>
              <a:rPr lang="en-US"/>
              <a:t> </a:t>
            </a:r>
            <a:r>
              <a:rPr lang="en-US" err="1"/>
              <a:t>tersebut</a:t>
            </a:r>
            <a:r>
              <a:rPr lang="en-US"/>
              <a:t> </a:t>
            </a:r>
            <a:r>
              <a:rPr lang="en-US" err="1"/>
              <a:t>terhubung</a:t>
            </a:r>
            <a:r>
              <a:rPr lang="en-US"/>
              <a:t> </a:t>
            </a:r>
            <a:r>
              <a:rPr lang="en-US" err="1"/>
              <a:t>dengan</a:t>
            </a:r>
            <a:r>
              <a:rPr lang="en-US"/>
              <a:t> internet.</a:t>
            </a:r>
          </a:p>
          <a:p>
            <a:pPr marL="0" indent="0">
              <a:lnSpc>
                <a:spcPct val="110000"/>
              </a:lnSpc>
              <a:buNone/>
            </a:pPr>
            <a:r>
              <a:rPr lang="en-US"/>
              <a:t>Pada </a:t>
            </a:r>
            <a:r>
              <a:rPr lang="en-US" err="1"/>
              <a:t>artikel</a:t>
            </a:r>
            <a:r>
              <a:rPr lang="en-US"/>
              <a:t> kali </a:t>
            </a:r>
            <a:r>
              <a:rPr lang="en-US" err="1"/>
              <a:t>ini</a:t>
            </a:r>
            <a:r>
              <a:rPr lang="en-US"/>
              <a:t> </a:t>
            </a:r>
            <a:r>
              <a:rPr lang="en-US" err="1"/>
              <a:t>saya</a:t>
            </a:r>
            <a:r>
              <a:rPr lang="en-US"/>
              <a:t> </a:t>
            </a:r>
            <a:r>
              <a:rPr lang="en-US" err="1"/>
              <a:t>akan</a:t>
            </a:r>
            <a:r>
              <a:rPr lang="en-US"/>
              <a:t> </a:t>
            </a:r>
            <a:r>
              <a:rPr lang="en-US" err="1"/>
              <a:t>memberikan</a:t>
            </a:r>
            <a:r>
              <a:rPr lang="en-US"/>
              <a:t> daftar </a:t>
            </a:r>
            <a:r>
              <a:rPr lang="en-US" err="1"/>
              <a:t>toko</a:t>
            </a:r>
            <a:r>
              <a:rPr lang="en-US"/>
              <a:t> online </a:t>
            </a:r>
            <a:r>
              <a:rPr lang="en-US" err="1"/>
              <a:t>terbaik</a:t>
            </a:r>
            <a:r>
              <a:rPr lang="en-US"/>
              <a:t> dan </a:t>
            </a:r>
            <a:r>
              <a:rPr lang="en-US" err="1"/>
              <a:t>populer</a:t>
            </a:r>
            <a:r>
              <a:rPr lang="en-US"/>
              <a:t> di </a:t>
            </a:r>
            <a:r>
              <a:rPr lang="en-US" err="1"/>
              <a:t>indonesia</a:t>
            </a:r>
            <a:r>
              <a:rPr lang="en-US"/>
              <a:t>, </a:t>
            </a:r>
            <a:r>
              <a:rPr lang="en-US" err="1"/>
              <a:t>toko</a:t>
            </a:r>
            <a:r>
              <a:rPr lang="en-US"/>
              <a:t> online yang </a:t>
            </a:r>
            <a:r>
              <a:rPr lang="en-US" err="1"/>
              <a:t>saya</a:t>
            </a:r>
            <a:r>
              <a:rPr lang="en-US"/>
              <a:t> </a:t>
            </a:r>
            <a:r>
              <a:rPr lang="en-US" err="1"/>
              <a:t>sebutkan</a:t>
            </a:r>
            <a:r>
              <a:rPr lang="en-US"/>
              <a:t> </a:t>
            </a:r>
            <a:r>
              <a:rPr lang="en-US" err="1"/>
              <a:t>ini</a:t>
            </a:r>
            <a:r>
              <a:rPr lang="en-US"/>
              <a:t> </a:t>
            </a:r>
            <a:r>
              <a:rPr lang="en-US" err="1"/>
              <a:t>mempunyai</a:t>
            </a:r>
            <a:r>
              <a:rPr lang="en-US"/>
              <a:t> model </a:t>
            </a:r>
            <a:r>
              <a:rPr lang="en-US" err="1"/>
              <a:t>bisnis</a:t>
            </a:r>
            <a:r>
              <a:rPr lang="en-US"/>
              <a:t> yang </a:t>
            </a:r>
            <a:r>
              <a:rPr lang="en-US" err="1"/>
              <a:t>berbeda</a:t>
            </a:r>
            <a:r>
              <a:rPr lang="en-US"/>
              <a:t>, </a:t>
            </a:r>
            <a:r>
              <a:rPr lang="en-US" err="1"/>
              <a:t>ada</a:t>
            </a:r>
            <a:r>
              <a:rPr lang="en-US"/>
              <a:t> C2C (</a:t>
            </a:r>
            <a:r>
              <a:rPr lang="en-US" err="1"/>
              <a:t>Cunsumer</a:t>
            </a:r>
            <a:r>
              <a:rPr lang="en-US"/>
              <a:t> to Consumer) dan B2C (Business to Consumer).</a:t>
            </a:r>
          </a:p>
        </p:txBody>
      </p:sp>
    </p:spTree>
    <p:extLst>
      <p:ext uri="{BB962C8B-B14F-4D97-AF65-F5344CB8AC3E}">
        <p14:creationId xmlns:p14="http://schemas.microsoft.com/office/powerpoint/2010/main" val="1239586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n-US"/>
              <a:t>bukalapak</a:t>
            </a:r>
          </a:p>
        </p:txBody>
      </p:sp>
      <p:sp>
        <p:nvSpPr>
          <p:cNvPr id="3" name="Content Placeholder 2"/>
          <p:cNvSpPr>
            <a:spLocks noGrp="1"/>
          </p:cNvSpPr>
          <p:nvPr>
            <p:ph idx="1"/>
          </p:nvPr>
        </p:nvSpPr>
        <p:spPr>
          <a:xfrm>
            <a:off x="704538" y="2015734"/>
            <a:ext cx="7300209" cy="3755479"/>
          </a:xfrm>
        </p:spPr>
        <p:txBody>
          <a:bodyPr>
            <a:normAutofit/>
          </a:bodyPr>
          <a:lstStyle/>
          <a:p>
            <a:pPr marL="0" indent="0">
              <a:lnSpc>
                <a:spcPct val="110000"/>
              </a:lnSpc>
              <a:buNone/>
            </a:pPr>
            <a:r>
              <a:rPr lang="en-US" sz="1600" err="1"/>
              <a:t>Bukalapak</a:t>
            </a:r>
            <a:r>
              <a:rPr lang="en-US" sz="1600"/>
              <a:t> </a:t>
            </a:r>
            <a:r>
              <a:rPr lang="en-US" sz="1600" err="1"/>
              <a:t>merupakan</a:t>
            </a:r>
            <a:r>
              <a:rPr lang="en-US" sz="1600"/>
              <a:t> </a:t>
            </a:r>
            <a:r>
              <a:rPr lang="en-US" sz="1600" err="1"/>
              <a:t>salah</a:t>
            </a:r>
            <a:r>
              <a:rPr lang="en-US" sz="1600"/>
              <a:t> </a:t>
            </a:r>
            <a:r>
              <a:rPr lang="en-US" sz="1600" err="1"/>
              <a:t>satu</a:t>
            </a:r>
            <a:r>
              <a:rPr lang="en-US" sz="1600"/>
              <a:t> </a:t>
            </a:r>
            <a:r>
              <a:rPr lang="en-US" sz="1600" err="1"/>
              <a:t>pasar</a:t>
            </a:r>
            <a:r>
              <a:rPr lang="en-US" sz="1600"/>
              <a:t> online (online marketplace) </a:t>
            </a:r>
            <a:r>
              <a:rPr lang="en-US" sz="1600" err="1"/>
              <a:t>terkemuka</a:t>
            </a:r>
            <a:r>
              <a:rPr lang="en-US" sz="1600"/>
              <a:t> di Indonesia (</a:t>
            </a:r>
            <a:r>
              <a:rPr lang="en-US" sz="1600" err="1"/>
              <a:t>biasa</a:t>
            </a:r>
            <a:r>
              <a:rPr lang="en-US" sz="1600"/>
              <a:t> </a:t>
            </a:r>
            <a:r>
              <a:rPr lang="en-US" sz="1600" err="1"/>
              <a:t>dikenal</a:t>
            </a:r>
            <a:r>
              <a:rPr lang="en-US" sz="1600"/>
              <a:t> juga </a:t>
            </a:r>
            <a:r>
              <a:rPr lang="en-US" sz="1600" err="1"/>
              <a:t>dengan</a:t>
            </a:r>
            <a:r>
              <a:rPr lang="en-US" sz="1600"/>
              <a:t> </a:t>
            </a:r>
            <a:r>
              <a:rPr lang="en-US" sz="1600" err="1"/>
              <a:t>jaringan</a:t>
            </a:r>
            <a:r>
              <a:rPr lang="en-US" sz="1600"/>
              <a:t> </a:t>
            </a:r>
            <a:r>
              <a:rPr lang="en-US" sz="1600" err="1"/>
              <a:t>toko</a:t>
            </a:r>
            <a:r>
              <a:rPr lang="en-US" sz="1600"/>
              <a:t> online) yang </a:t>
            </a:r>
            <a:r>
              <a:rPr lang="en-US" sz="1600" err="1"/>
              <a:t>dimiliki</a:t>
            </a:r>
            <a:r>
              <a:rPr lang="en-US" sz="1600"/>
              <a:t> </a:t>
            </a:r>
            <a:r>
              <a:rPr lang="en-US" sz="1600" err="1"/>
              <a:t>dan</a:t>
            </a:r>
            <a:r>
              <a:rPr lang="en-US" sz="1600"/>
              <a:t> </a:t>
            </a:r>
            <a:r>
              <a:rPr lang="en-US" sz="1600" err="1"/>
              <a:t>dijalankan</a:t>
            </a:r>
            <a:r>
              <a:rPr lang="en-US" sz="1600"/>
              <a:t> </a:t>
            </a:r>
            <a:r>
              <a:rPr lang="en-US" sz="1600" err="1"/>
              <a:t>oleh</a:t>
            </a:r>
            <a:r>
              <a:rPr lang="en-US" sz="1600"/>
              <a:t> PT. </a:t>
            </a:r>
            <a:r>
              <a:rPr lang="en-US" sz="1600" err="1"/>
              <a:t>Bukalapak</a:t>
            </a:r>
            <a:r>
              <a:rPr lang="en-US" sz="1600"/>
              <a:t>. </a:t>
            </a:r>
            <a:r>
              <a:rPr lang="en-US" sz="1600" err="1"/>
              <a:t>Seperti</a:t>
            </a:r>
            <a:r>
              <a:rPr lang="en-US" sz="1600"/>
              <a:t> </a:t>
            </a:r>
            <a:r>
              <a:rPr lang="en-US" sz="1600" err="1"/>
              <a:t>halnya</a:t>
            </a:r>
            <a:r>
              <a:rPr lang="en-US" sz="1600"/>
              <a:t> situs </a:t>
            </a:r>
            <a:r>
              <a:rPr lang="en-US" sz="1600" err="1"/>
              <a:t>layanan</a:t>
            </a:r>
            <a:r>
              <a:rPr lang="en-US" sz="1600"/>
              <a:t> </a:t>
            </a:r>
            <a:r>
              <a:rPr lang="en-US" sz="1600" err="1"/>
              <a:t>jual</a:t>
            </a:r>
            <a:r>
              <a:rPr lang="en-US" sz="1600"/>
              <a:t> – </a:t>
            </a:r>
            <a:r>
              <a:rPr lang="en-US" sz="1600" err="1"/>
              <a:t>beli</a:t>
            </a:r>
            <a:r>
              <a:rPr lang="en-US" sz="1600"/>
              <a:t> online </a:t>
            </a:r>
            <a:r>
              <a:rPr lang="en-US" sz="1600" err="1"/>
              <a:t>dengan</a:t>
            </a:r>
            <a:r>
              <a:rPr lang="en-US" sz="1600"/>
              <a:t> model </a:t>
            </a:r>
            <a:r>
              <a:rPr lang="en-US" sz="1600" err="1"/>
              <a:t>bisnis</a:t>
            </a:r>
            <a:r>
              <a:rPr lang="en-US" sz="1600"/>
              <a:t> consumer to consumer (C2C), </a:t>
            </a:r>
            <a:r>
              <a:rPr lang="en-US" sz="1600" err="1"/>
              <a:t>Bukalapak</a:t>
            </a:r>
            <a:r>
              <a:rPr lang="en-US" sz="1600"/>
              <a:t> </a:t>
            </a:r>
            <a:r>
              <a:rPr lang="en-US" sz="1600" err="1"/>
              <a:t>menyediakan</a:t>
            </a:r>
            <a:r>
              <a:rPr lang="en-US" sz="1600"/>
              <a:t> </a:t>
            </a:r>
            <a:r>
              <a:rPr lang="en-US" sz="1600" err="1"/>
              <a:t>sarana</a:t>
            </a:r>
            <a:r>
              <a:rPr lang="en-US" sz="1600"/>
              <a:t> </a:t>
            </a:r>
            <a:r>
              <a:rPr lang="en-US" sz="1600" err="1"/>
              <a:t>penjualan</a:t>
            </a:r>
            <a:r>
              <a:rPr lang="en-US" sz="1600"/>
              <a:t> </a:t>
            </a:r>
            <a:r>
              <a:rPr lang="en-US" sz="1600" err="1"/>
              <a:t>dari</a:t>
            </a:r>
            <a:r>
              <a:rPr lang="en-US" sz="1600"/>
              <a:t> </a:t>
            </a:r>
            <a:r>
              <a:rPr lang="en-US" sz="1600" err="1"/>
              <a:t>konsumen-ke-konsumen</a:t>
            </a:r>
            <a:r>
              <a:rPr lang="en-US" sz="1600"/>
              <a:t> di mana pun. </a:t>
            </a:r>
          </a:p>
          <a:p>
            <a:pPr marL="0" indent="0">
              <a:lnSpc>
                <a:spcPct val="110000"/>
              </a:lnSpc>
              <a:buNone/>
            </a:pPr>
            <a:r>
              <a:rPr lang="en-US" sz="1600" err="1"/>
              <a:t>Siapa</a:t>
            </a:r>
            <a:r>
              <a:rPr lang="en-US" sz="1600"/>
              <a:t> pun </a:t>
            </a:r>
            <a:r>
              <a:rPr lang="en-US" sz="1600" err="1"/>
              <a:t>bisa</a:t>
            </a:r>
            <a:r>
              <a:rPr lang="en-US" sz="1600"/>
              <a:t> </a:t>
            </a:r>
            <a:r>
              <a:rPr lang="en-US" sz="1600" err="1"/>
              <a:t>membuka</a:t>
            </a:r>
            <a:r>
              <a:rPr lang="en-US" sz="1600"/>
              <a:t> </a:t>
            </a:r>
            <a:r>
              <a:rPr lang="en-US" sz="1600" err="1"/>
              <a:t>toko</a:t>
            </a:r>
            <a:r>
              <a:rPr lang="en-US" sz="1600"/>
              <a:t> online </a:t>
            </a:r>
            <a:r>
              <a:rPr lang="en-US" sz="1600" err="1"/>
              <a:t>untuk</a:t>
            </a:r>
            <a:r>
              <a:rPr lang="en-US" sz="1600"/>
              <a:t> </a:t>
            </a:r>
            <a:r>
              <a:rPr lang="en-US" sz="1600" err="1"/>
              <a:t>kemudian</a:t>
            </a:r>
            <a:r>
              <a:rPr lang="en-US" sz="1600"/>
              <a:t> </a:t>
            </a:r>
            <a:r>
              <a:rPr lang="en-US" sz="1600" err="1"/>
              <a:t>melayani</a:t>
            </a:r>
            <a:r>
              <a:rPr lang="en-US" sz="1600"/>
              <a:t> </a:t>
            </a:r>
            <a:r>
              <a:rPr lang="en-US" sz="1600" err="1"/>
              <a:t>calon</a:t>
            </a:r>
            <a:r>
              <a:rPr lang="en-US" sz="1600"/>
              <a:t> </a:t>
            </a:r>
            <a:r>
              <a:rPr lang="en-US" sz="1600" err="1"/>
              <a:t>pembeli</a:t>
            </a:r>
            <a:r>
              <a:rPr lang="en-US" sz="1600"/>
              <a:t> </a:t>
            </a:r>
            <a:r>
              <a:rPr lang="en-US" sz="1600" err="1"/>
              <a:t>dari</a:t>
            </a:r>
            <a:r>
              <a:rPr lang="en-US" sz="1600"/>
              <a:t> </a:t>
            </a:r>
            <a:r>
              <a:rPr lang="en-US" sz="1600" err="1"/>
              <a:t>seluruh</a:t>
            </a:r>
            <a:r>
              <a:rPr lang="en-US" sz="1600"/>
              <a:t> Indonesia </a:t>
            </a:r>
            <a:r>
              <a:rPr lang="en-US" sz="1600" err="1"/>
              <a:t>baik</a:t>
            </a:r>
            <a:r>
              <a:rPr lang="en-US" sz="1600"/>
              <a:t> </a:t>
            </a:r>
            <a:r>
              <a:rPr lang="en-US" sz="1600" err="1"/>
              <a:t>satuan</a:t>
            </a:r>
            <a:r>
              <a:rPr lang="en-US" sz="1600"/>
              <a:t> </a:t>
            </a:r>
            <a:r>
              <a:rPr lang="en-US" sz="1600" err="1"/>
              <a:t>ataupun</a:t>
            </a:r>
            <a:r>
              <a:rPr lang="en-US" sz="1600"/>
              <a:t> </a:t>
            </a:r>
            <a:r>
              <a:rPr lang="en-US" sz="1600" err="1"/>
              <a:t>dalam</a:t>
            </a:r>
            <a:r>
              <a:rPr lang="en-US" sz="1600"/>
              <a:t> </a:t>
            </a:r>
            <a:r>
              <a:rPr lang="en-US" sz="1600" err="1"/>
              <a:t>jumlah</a:t>
            </a:r>
            <a:r>
              <a:rPr lang="en-US" sz="1600"/>
              <a:t> </a:t>
            </a:r>
            <a:r>
              <a:rPr lang="en-US" sz="1600" err="1"/>
              <a:t>banyak</a:t>
            </a:r>
            <a:r>
              <a:rPr lang="en-US" sz="1600"/>
              <a:t>. </a:t>
            </a:r>
            <a:r>
              <a:rPr lang="en-US" sz="1600" err="1"/>
              <a:t>Pengguna</a:t>
            </a:r>
            <a:r>
              <a:rPr lang="en-US" sz="1600"/>
              <a:t> </a:t>
            </a:r>
            <a:r>
              <a:rPr lang="en-US" sz="1600" err="1"/>
              <a:t>perorangan</a:t>
            </a:r>
            <a:r>
              <a:rPr lang="en-US" sz="1600"/>
              <a:t> </a:t>
            </a:r>
            <a:r>
              <a:rPr lang="en-US" sz="1600" err="1"/>
              <a:t>ataupun</a:t>
            </a:r>
            <a:r>
              <a:rPr lang="en-US" sz="1600"/>
              <a:t> </a:t>
            </a:r>
            <a:r>
              <a:rPr lang="en-US" sz="1600" err="1"/>
              <a:t>perusahaan</a:t>
            </a:r>
            <a:r>
              <a:rPr lang="en-US" sz="1600"/>
              <a:t> </a:t>
            </a:r>
            <a:r>
              <a:rPr lang="en-US" sz="1600" err="1"/>
              <a:t>dapat</a:t>
            </a:r>
            <a:r>
              <a:rPr lang="en-US" sz="1600"/>
              <a:t> </a:t>
            </a:r>
            <a:r>
              <a:rPr lang="en-US" sz="1600" err="1"/>
              <a:t>membeli</a:t>
            </a:r>
            <a:r>
              <a:rPr lang="en-US" sz="1600"/>
              <a:t> </a:t>
            </a:r>
            <a:r>
              <a:rPr lang="en-US" sz="1600" err="1"/>
              <a:t>dan</a:t>
            </a:r>
            <a:r>
              <a:rPr lang="en-US" sz="1600"/>
              <a:t> </a:t>
            </a:r>
            <a:r>
              <a:rPr lang="en-US" sz="1600" err="1"/>
              <a:t>menjual</a:t>
            </a:r>
            <a:r>
              <a:rPr lang="en-US" sz="1600"/>
              <a:t> </a:t>
            </a:r>
            <a:r>
              <a:rPr lang="en-US" sz="1600" err="1"/>
              <a:t>produk</a:t>
            </a:r>
            <a:r>
              <a:rPr lang="en-US" sz="1600"/>
              <a:t>, </a:t>
            </a:r>
            <a:r>
              <a:rPr lang="en-US" sz="1600" err="1"/>
              <a:t>baik</a:t>
            </a:r>
            <a:r>
              <a:rPr lang="en-US" sz="1600"/>
              <a:t> </a:t>
            </a:r>
            <a:r>
              <a:rPr lang="en-US" sz="1600" err="1"/>
              <a:t>baru</a:t>
            </a:r>
            <a:r>
              <a:rPr lang="en-US" sz="1600"/>
              <a:t> </a:t>
            </a:r>
            <a:r>
              <a:rPr lang="en-US" sz="1600" err="1"/>
              <a:t>maupun</a:t>
            </a:r>
            <a:r>
              <a:rPr lang="en-US" sz="1600"/>
              <a:t> </a:t>
            </a:r>
            <a:r>
              <a:rPr lang="en-US" sz="1600" err="1"/>
              <a:t>bekas</a:t>
            </a:r>
            <a:r>
              <a:rPr lang="en-US" sz="1600"/>
              <a:t>, </a:t>
            </a:r>
            <a:r>
              <a:rPr lang="en-US" sz="1600" err="1"/>
              <a:t>seperti</a:t>
            </a:r>
            <a:r>
              <a:rPr lang="en-US" sz="1600"/>
              <a:t> </a:t>
            </a:r>
            <a:r>
              <a:rPr lang="en-US" sz="1600" err="1"/>
              <a:t>sepeda</a:t>
            </a:r>
            <a:r>
              <a:rPr lang="en-US" sz="1600"/>
              <a:t>, </a:t>
            </a:r>
            <a:r>
              <a:rPr lang="en-US" sz="1600" err="1"/>
              <a:t>ponsel</a:t>
            </a:r>
            <a:r>
              <a:rPr lang="en-US" sz="1600"/>
              <a:t>, </a:t>
            </a:r>
            <a:r>
              <a:rPr lang="en-US" sz="1600" err="1"/>
              <a:t>perlengkapan</a:t>
            </a:r>
            <a:r>
              <a:rPr lang="en-US" sz="1600"/>
              <a:t> </a:t>
            </a:r>
            <a:r>
              <a:rPr lang="en-US" sz="1600" err="1"/>
              <a:t>bayi</a:t>
            </a:r>
            <a:r>
              <a:rPr lang="en-US" sz="1600"/>
              <a:t>, gadget, </a:t>
            </a:r>
            <a:r>
              <a:rPr lang="en-US" sz="1600" err="1"/>
              <a:t>aksesoris</a:t>
            </a:r>
            <a:r>
              <a:rPr lang="en-US" sz="1600"/>
              <a:t> gadget, </a:t>
            </a:r>
            <a:r>
              <a:rPr lang="en-US" sz="1600" err="1"/>
              <a:t>komputer</a:t>
            </a:r>
            <a:r>
              <a:rPr lang="en-US" sz="1600"/>
              <a:t>, tablet, </a:t>
            </a:r>
            <a:r>
              <a:rPr lang="en-US" sz="1600" err="1"/>
              <a:t>perlengkapan</a:t>
            </a:r>
            <a:r>
              <a:rPr lang="en-US" sz="1600"/>
              <a:t> </a:t>
            </a:r>
            <a:r>
              <a:rPr lang="en-US" sz="1600" err="1"/>
              <a:t>rumah</a:t>
            </a:r>
            <a:r>
              <a:rPr lang="en-US" sz="1600"/>
              <a:t> </a:t>
            </a:r>
            <a:r>
              <a:rPr lang="en-US" sz="1600" err="1"/>
              <a:t>tangga</a:t>
            </a:r>
            <a:r>
              <a:rPr lang="en-US" sz="1600"/>
              <a:t>, </a:t>
            </a:r>
            <a:r>
              <a:rPr lang="en-US" sz="1600" err="1"/>
              <a:t>busana</a:t>
            </a:r>
            <a:r>
              <a:rPr lang="en-US" sz="1600"/>
              <a:t>, </a:t>
            </a:r>
            <a:r>
              <a:rPr lang="en-US" sz="1600" err="1"/>
              <a:t>elektronik</a:t>
            </a:r>
            <a:r>
              <a:rPr lang="en-US" sz="1600"/>
              <a:t>, </a:t>
            </a:r>
            <a:r>
              <a:rPr lang="en-US" sz="1600" err="1"/>
              <a:t>dan</a:t>
            </a:r>
            <a:r>
              <a:rPr lang="en-US" sz="1600"/>
              <a:t> lain-lain.</a:t>
            </a:r>
          </a:p>
          <a:p>
            <a:pPr marL="0" indent="0">
              <a:lnSpc>
                <a:spcPct val="110000"/>
              </a:lnSpc>
              <a:buNone/>
            </a:pPr>
            <a:endParaRPr lang="en-US" sz="1600"/>
          </a:p>
        </p:txBody>
      </p:sp>
      <p:pic>
        <p:nvPicPr>
          <p:cNvPr id="4" name="Picture 3" descr="toko online bukalapak"/>
          <p:cNvPicPr/>
          <p:nvPr/>
        </p:nvPicPr>
        <p:blipFill>
          <a:blip r:embed="rId2">
            <a:extLst>
              <a:ext uri="{28A0092B-C50C-407E-A947-70E740481C1C}">
                <a14:useLocalDpi xmlns:a14="http://schemas.microsoft.com/office/drawing/2010/main" val="0"/>
              </a:ext>
            </a:extLst>
          </a:blip>
          <a:stretch>
            <a:fillRect/>
          </a:stretch>
        </p:blipFill>
        <p:spPr bwMode="auto">
          <a:xfrm>
            <a:off x="8128756" y="2015735"/>
            <a:ext cx="3743454" cy="2988512"/>
          </a:xfrm>
          <a:prstGeom prst="rect">
            <a:avLst/>
          </a:prstGeom>
          <a:noFill/>
        </p:spPr>
      </p:pic>
    </p:spTree>
    <p:extLst>
      <p:ext uri="{BB962C8B-B14F-4D97-AF65-F5344CB8AC3E}">
        <p14:creationId xmlns:p14="http://schemas.microsoft.com/office/powerpoint/2010/main" val="1175535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n-US" dirty="0" err="1"/>
              <a:t>tokopedia</a:t>
            </a:r>
            <a:endParaRPr lang="en-US" dirty="0"/>
          </a:p>
        </p:txBody>
      </p:sp>
      <p:sp>
        <p:nvSpPr>
          <p:cNvPr id="3" name="Content Placeholder 2"/>
          <p:cNvSpPr>
            <a:spLocks noGrp="1"/>
          </p:cNvSpPr>
          <p:nvPr>
            <p:ph idx="1"/>
          </p:nvPr>
        </p:nvSpPr>
        <p:spPr>
          <a:xfrm>
            <a:off x="254833" y="1853755"/>
            <a:ext cx="6819030" cy="3407794"/>
          </a:xfrm>
        </p:spPr>
        <p:txBody>
          <a:bodyPr>
            <a:normAutofit lnSpcReduction="10000"/>
          </a:bodyPr>
          <a:lstStyle/>
          <a:p>
            <a:pPr marL="0" indent="0">
              <a:lnSpc>
                <a:spcPct val="110000"/>
              </a:lnSpc>
              <a:buNone/>
            </a:pPr>
            <a:r>
              <a:rPr lang="en-US" sz="1400" dirty="0"/>
              <a:t>T</a:t>
            </a:r>
            <a:r>
              <a:rPr lang="en-US" sz="1800" dirty="0"/>
              <a:t>okopedia.com </a:t>
            </a:r>
            <a:r>
              <a:rPr lang="en-US" sz="1800" dirty="0" err="1"/>
              <a:t>merupakan</a:t>
            </a:r>
            <a:r>
              <a:rPr lang="en-US" sz="1800" dirty="0"/>
              <a:t> salah </a:t>
            </a:r>
            <a:r>
              <a:rPr lang="en-US" sz="1800" dirty="0" err="1"/>
              <a:t>satu</a:t>
            </a:r>
            <a:r>
              <a:rPr lang="en-US" sz="1800" dirty="0"/>
              <a:t> mal online di Indonesia yang </a:t>
            </a:r>
            <a:r>
              <a:rPr lang="en-US" sz="1800" dirty="0" err="1"/>
              <a:t>mengusung</a:t>
            </a:r>
            <a:r>
              <a:rPr lang="en-US" sz="1800" dirty="0"/>
              <a:t> model </a:t>
            </a:r>
            <a:r>
              <a:rPr lang="en-US" sz="1800" dirty="0" err="1"/>
              <a:t>bisnis</a:t>
            </a:r>
            <a:r>
              <a:rPr lang="en-US" sz="1800" dirty="0"/>
              <a:t> marketplace. </a:t>
            </a:r>
            <a:r>
              <a:rPr lang="en-US" sz="1800" dirty="0" err="1"/>
              <a:t>Sejak</a:t>
            </a:r>
            <a:r>
              <a:rPr lang="en-US" sz="1800" dirty="0"/>
              <a:t> </a:t>
            </a:r>
            <a:r>
              <a:rPr lang="en-US" sz="1800" dirty="0" err="1"/>
              <a:t>diluncurkan</a:t>
            </a:r>
            <a:r>
              <a:rPr lang="en-US" sz="1800" dirty="0"/>
              <a:t> </a:t>
            </a:r>
            <a:r>
              <a:rPr lang="en-US" sz="1800" dirty="0" err="1"/>
              <a:t>hingga</a:t>
            </a:r>
            <a:r>
              <a:rPr lang="en-US" sz="1800" dirty="0"/>
              <a:t> </a:t>
            </a:r>
            <a:r>
              <a:rPr lang="en-US" sz="1800" dirty="0" err="1"/>
              <a:t>akhir</a:t>
            </a:r>
            <a:r>
              <a:rPr lang="en-US" sz="1800" dirty="0"/>
              <a:t> 2015, </a:t>
            </a:r>
            <a:r>
              <a:rPr lang="en-US" sz="1800" dirty="0" err="1"/>
              <a:t>layanan</a:t>
            </a:r>
            <a:r>
              <a:rPr lang="en-US" sz="1800" dirty="0"/>
              <a:t> </a:t>
            </a:r>
            <a:r>
              <a:rPr lang="en-US" sz="1800" dirty="0" err="1"/>
              <a:t>dasar</a:t>
            </a:r>
            <a:r>
              <a:rPr lang="en-US" sz="1800" dirty="0"/>
              <a:t> Tokopedia </a:t>
            </a:r>
            <a:r>
              <a:rPr lang="en-US" sz="1800" dirty="0" err="1"/>
              <a:t>bisa</a:t>
            </a:r>
            <a:r>
              <a:rPr lang="en-US" sz="1800" dirty="0"/>
              <a:t> </a:t>
            </a:r>
            <a:r>
              <a:rPr lang="en-US" sz="1800" dirty="0" err="1"/>
              <a:t>digunakan</a:t>
            </a:r>
            <a:r>
              <a:rPr lang="en-US" sz="1800" dirty="0"/>
              <a:t> oleh </a:t>
            </a:r>
            <a:r>
              <a:rPr lang="en-US" sz="1800" dirty="0" err="1"/>
              <a:t>semua</a:t>
            </a:r>
            <a:r>
              <a:rPr lang="en-US" sz="1800" dirty="0"/>
              <a:t> orang </a:t>
            </a:r>
            <a:r>
              <a:rPr lang="en-US" sz="1800" dirty="0" err="1"/>
              <a:t>secara</a:t>
            </a:r>
            <a:r>
              <a:rPr lang="en-US" sz="1800" dirty="0"/>
              <a:t> gratis. </a:t>
            </a:r>
            <a:r>
              <a:rPr lang="en-US" sz="1800" dirty="0" err="1"/>
              <a:t>Dengan</a:t>
            </a:r>
            <a:r>
              <a:rPr lang="en-US" sz="1800" dirty="0"/>
              <a:t> </a:t>
            </a:r>
            <a:r>
              <a:rPr lang="en-US" sz="1800" dirty="0" err="1"/>
              <a:t>visi</a:t>
            </a:r>
            <a:r>
              <a:rPr lang="en-US" sz="1800" dirty="0"/>
              <a:t> </a:t>
            </a:r>
            <a:r>
              <a:rPr lang="en-US" sz="1800" dirty="0" err="1"/>
              <a:t>untuk</a:t>
            </a:r>
            <a:r>
              <a:rPr lang="en-US" sz="1800" dirty="0"/>
              <a:t> “</a:t>
            </a:r>
            <a:r>
              <a:rPr lang="en-US" sz="1800" dirty="0" err="1"/>
              <a:t>Membangun</a:t>
            </a:r>
            <a:r>
              <a:rPr lang="en-US" sz="1800" dirty="0"/>
              <a:t> Indonesia yang </a:t>
            </a:r>
            <a:r>
              <a:rPr lang="en-US" sz="1800" dirty="0" err="1"/>
              <a:t>Lebih</a:t>
            </a:r>
            <a:r>
              <a:rPr lang="en-US" sz="1800" dirty="0"/>
              <a:t> Baik </a:t>
            </a:r>
            <a:r>
              <a:rPr lang="en-US" sz="1800" dirty="0" err="1"/>
              <a:t>Lewat</a:t>
            </a:r>
            <a:r>
              <a:rPr lang="en-US" sz="1800" dirty="0"/>
              <a:t> Internet”, Tokopedia </a:t>
            </a:r>
            <a:r>
              <a:rPr lang="en-US" sz="1800" dirty="0" err="1"/>
              <a:t>memiliki</a:t>
            </a:r>
            <a:r>
              <a:rPr lang="en-US" sz="1800" dirty="0"/>
              <a:t> program </a:t>
            </a:r>
            <a:r>
              <a:rPr lang="en-US" sz="1800" dirty="0" err="1"/>
              <a:t>untuk</a:t>
            </a:r>
            <a:r>
              <a:rPr lang="en-US" sz="1800" dirty="0"/>
              <a:t> </a:t>
            </a:r>
            <a:r>
              <a:rPr lang="en-US" sz="1800" dirty="0" err="1"/>
              <a:t>mendukung</a:t>
            </a:r>
            <a:r>
              <a:rPr lang="en-US" sz="1800" dirty="0"/>
              <a:t> para </a:t>
            </a:r>
            <a:r>
              <a:rPr lang="en-US" sz="1800" dirty="0" err="1"/>
              <a:t>pelaku</a:t>
            </a:r>
            <a:r>
              <a:rPr lang="en-US" sz="1800" dirty="0"/>
              <a:t> Usaha </a:t>
            </a:r>
            <a:r>
              <a:rPr lang="en-US" sz="1800" dirty="0" err="1"/>
              <a:t>Mikro</a:t>
            </a:r>
            <a:r>
              <a:rPr lang="en-US" sz="1800" dirty="0"/>
              <a:t> Kecil dan </a:t>
            </a:r>
            <a:r>
              <a:rPr lang="en-US" sz="1800" dirty="0" err="1"/>
              <a:t>Menengah</a:t>
            </a:r>
            <a:r>
              <a:rPr lang="en-US" sz="1800" dirty="0"/>
              <a:t> (UMKM) dan </a:t>
            </a:r>
            <a:r>
              <a:rPr lang="en-US" sz="1800" dirty="0" err="1"/>
              <a:t>perorangan</a:t>
            </a:r>
            <a:r>
              <a:rPr lang="en-US" sz="1800" dirty="0"/>
              <a:t> </a:t>
            </a:r>
            <a:r>
              <a:rPr lang="en-US" sz="1800" dirty="0" err="1"/>
              <a:t>untuk</a:t>
            </a:r>
            <a:r>
              <a:rPr lang="en-US" sz="1800" dirty="0"/>
              <a:t> </a:t>
            </a:r>
            <a:r>
              <a:rPr lang="en-US" sz="1800" dirty="0" err="1"/>
              <a:t>mengembangkan</a:t>
            </a:r>
            <a:r>
              <a:rPr lang="en-US" sz="1800" dirty="0"/>
              <a:t> </a:t>
            </a:r>
            <a:r>
              <a:rPr lang="en-US" sz="1800" dirty="0" err="1"/>
              <a:t>usaha</a:t>
            </a:r>
            <a:r>
              <a:rPr lang="en-US" sz="1800" dirty="0"/>
              <a:t> </a:t>
            </a:r>
            <a:r>
              <a:rPr lang="en-US" sz="1800" dirty="0" err="1"/>
              <a:t>mereka</a:t>
            </a:r>
            <a:r>
              <a:rPr lang="en-US" sz="1800" dirty="0"/>
              <a:t> </a:t>
            </a:r>
            <a:r>
              <a:rPr lang="en-US" sz="1800" dirty="0" err="1"/>
              <a:t>dengan</a:t>
            </a:r>
            <a:r>
              <a:rPr lang="en-US" sz="1800" dirty="0"/>
              <a:t> </a:t>
            </a:r>
            <a:r>
              <a:rPr lang="en-US" sz="1800" dirty="0" err="1"/>
              <a:t>memasarkan</a:t>
            </a:r>
            <a:r>
              <a:rPr lang="en-US" sz="1800" dirty="0"/>
              <a:t> </a:t>
            </a:r>
            <a:r>
              <a:rPr lang="en-US" sz="1800" dirty="0" err="1"/>
              <a:t>produk</a:t>
            </a:r>
            <a:r>
              <a:rPr lang="en-US" sz="1800" dirty="0"/>
              <a:t> </a:t>
            </a:r>
            <a:r>
              <a:rPr lang="en-US" sz="1800" dirty="0" err="1"/>
              <a:t>secara</a:t>
            </a:r>
            <a:r>
              <a:rPr lang="en-US" sz="1800" dirty="0"/>
              <a:t> online. Tokopedia </a:t>
            </a:r>
            <a:r>
              <a:rPr lang="en-US" sz="1800" dirty="0" err="1"/>
              <a:t>berhasil</a:t>
            </a:r>
            <a:r>
              <a:rPr lang="en-US" sz="1800" dirty="0"/>
              <a:t> </a:t>
            </a:r>
            <a:r>
              <a:rPr lang="en-US" sz="1800" dirty="0" err="1"/>
              <a:t>menjadi</a:t>
            </a:r>
            <a:r>
              <a:rPr lang="en-US" sz="1800" dirty="0"/>
              <a:t> salah </a:t>
            </a:r>
            <a:r>
              <a:rPr lang="en-US" sz="1800" dirty="0" err="1"/>
              <a:t>satu</a:t>
            </a:r>
            <a:r>
              <a:rPr lang="en-US" sz="1800" dirty="0"/>
              <a:t> </a:t>
            </a:r>
            <a:r>
              <a:rPr lang="en-US" sz="1800" dirty="0" err="1"/>
              <a:t>perusahaan</a:t>
            </a:r>
            <a:r>
              <a:rPr lang="en-US" sz="1800" dirty="0"/>
              <a:t> internet Indonesia </a:t>
            </a:r>
            <a:r>
              <a:rPr lang="en-US" sz="1800" dirty="0" err="1"/>
              <a:t>dengan</a:t>
            </a:r>
            <a:r>
              <a:rPr lang="en-US" sz="1800" dirty="0"/>
              <a:t> </a:t>
            </a:r>
            <a:r>
              <a:rPr lang="en-US" sz="1800" dirty="0" err="1"/>
              <a:t>pertumbuhan</a:t>
            </a:r>
            <a:r>
              <a:rPr lang="en-US" sz="1800" dirty="0"/>
              <a:t> yang sangat </a:t>
            </a:r>
            <a:r>
              <a:rPr lang="en-US" sz="1800" dirty="0" err="1"/>
              <a:t>pesat</a:t>
            </a:r>
            <a:r>
              <a:rPr lang="en-US" sz="1800" dirty="0"/>
              <a:t>. Tokopedia juga </a:t>
            </a:r>
            <a:r>
              <a:rPr lang="en-US" sz="1800" dirty="0" err="1"/>
              <a:t>berhasil</a:t>
            </a:r>
            <a:r>
              <a:rPr lang="en-US" sz="1800" dirty="0"/>
              <a:t> </a:t>
            </a:r>
            <a:r>
              <a:rPr lang="en-US" sz="1800" dirty="0" err="1"/>
              <a:t>mencetak</a:t>
            </a:r>
            <a:r>
              <a:rPr lang="en-US" sz="1800" dirty="0"/>
              <a:t> </a:t>
            </a:r>
            <a:r>
              <a:rPr lang="en-US" sz="1800" dirty="0" err="1"/>
              <a:t>sejarah</a:t>
            </a:r>
            <a:r>
              <a:rPr lang="en-US" sz="1800" dirty="0"/>
              <a:t> </a:t>
            </a:r>
            <a:r>
              <a:rPr lang="en-US" sz="1800" dirty="0" err="1"/>
              <a:t>sebagai</a:t>
            </a:r>
            <a:r>
              <a:rPr lang="en-US" sz="1800" dirty="0"/>
              <a:t> </a:t>
            </a:r>
            <a:r>
              <a:rPr lang="en-US" sz="1800" dirty="0" err="1"/>
              <a:t>perusahaan</a:t>
            </a:r>
            <a:r>
              <a:rPr lang="en-US" sz="1800" dirty="0"/>
              <a:t> </a:t>
            </a:r>
            <a:r>
              <a:rPr lang="en-US" sz="1800" dirty="0" err="1"/>
              <a:t>teknologi</a:t>
            </a:r>
            <a:r>
              <a:rPr lang="en-US" sz="1800" dirty="0"/>
              <a:t> </a:t>
            </a:r>
            <a:r>
              <a:rPr lang="en-US" sz="1800" dirty="0" err="1"/>
              <a:t>pertama</a:t>
            </a:r>
            <a:r>
              <a:rPr lang="en-US" sz="1800" dirty="0"/>
              <a:t> di Asia Tenggara, yang </a:t>
            </a:r>
            <a:r>
              <a:rPr lang="en-US" sz="1800" dirty="0" err="1"/>
              <a:t>menerima</a:t>
            </a:r>
            <a:r>
              <a:rPr lang="en-US" sz="1800" dirty="0"/>
              <a:t> </a:t>
            </a:r>
            <a:r>
              <a:rPr lang="en-US" sz="1800" dirty="0" err="1"/>
              <a:t>investasi</a:t>
            </a:r>
            <a:r>
              <a:rPr lang="en-US" sz="1800" dirty="0"/>
              <a:t> </a:t>
            </a:r>
            <a:r>
              <a:rPr lang="en-US" sz="1800" dirty="0" err="1"/>
              <a:t>sebesar</a:t>
            </a:r>
            <a:r>
              <a:rPr lang="en-US" sz="1800" dirty="0"/>
              <a:t> USD 100 </a:t>
            </a:r>
            <a:r>
              <a:rPr lang="en-US" sz="1800" dirty="0" err="1"/>
              <a:t>juta</a:t>
            </a:r>
            <a:r>
              <a:rPr lang="en-US" sz="1800" dirty="0"/>
              <a:t> </a:t>
            </a:r>
            <a:r>
              <a:rPr lang="en-US" sz="1800" dirty="0" err="1"/>
              <a:t>atau</a:t>
            </a:r>
            <a:r>
              <a:rPr lang="en-US" sz="1800" dirty="0"/>
              <a:t> </a:t>
            </a:r>
            <a:r>
              <a:rPr lang="en-US" sz="1800" dirty="0" err="1"/>
              <a:t>sekitar</a:t>
            </a:r>
            <a:r>
              <a:rPr lang="en-US" sz="1800" dirty="0"/>
              <a:t> Rp 1,2 </a:t>
            </a:r>
            <a:r>
              <a:rPr lang="en-US" sz="1800" dirty="0" err="1"/>
              <a:t>triliun</a:t>
            </a:r>
            <a:r>
              <a:rPr lang="en-US" sz="1800" dirty="0"/>
              <a:t> </a:t>
            </a:r>
            <a:r>
              <a:rPr lang="en-US" sz="1800" dirty="0" err="1"/>
              <a:t>dari</a:t>
            </a:r>
            <a:r>
              <a:rPr lang="en-US" sz="1800" dirty="0"/>
              <a:t> Sequoia Capital dan SoftBank Internet and Media Inc.</a:t>
            </a:r>
          </a:p>
          <a:p>
            <a:pPr marL="0" indent="0">
              <a:lnSpc>
                <a:spcPct val="110000"/>
              </a:lnSpc>
              <a:buNone/>
            </a:pPr>
            <a:endParaRPr lang="en-US" sz="1400" dirty="0"/>
          </a:p>
        </p:txBody>
      </p:sp>
      <p:pic>
        <p:nvPicPr>
          <p:cNvPr id="4" name="Picture 3" descr="toko online tokopedia"/>
          <p:cNvPicPr/>
          <p:nvPr/>
        </p:nvPicPr>
        <p:blipFill>
          <a:blip r:embed="rId2">
            <a:extLst>
              <a:ext uri="{28A0092B-C50C-407E-A947-70E740481C1C}">
                <a14:useLocalDpi xmlns:a14="http://schemas.microsoft.com/office/drawing/2010/main" val="0"/>
              </a:ext>
            </a:extLst>
          </a:blip>
          <a:stretch>
            <a:fillRect/>
          </a:stretch>
        </p:blipFill>
        <p:spPr bwMode="auto">
          <a:xfrm>
            <a:off x="7554139" y="2038662"/>
            <a:ext cx="3838386" cy="3222887"/>
          </a:xfrm>
          <a:prstGeom prst="rect">
            <a:avLst/>
          </a:prstGeom>
          <a:noFill/>
        </p:spPr>
      </p:pic>
    </p:spTree>
    <p:extLst>
      <p:ext uri="{BB962C8B-B14F-4D97-AF65-F5344CB8AC3E}">
        <p14:creationId xmlns:p14="http://schemas.microsoft.com/office/powerpoint/2010/main" val="3013276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6857"/>
            <a:ext cx="10820400" cy="1293028"/>
          </a:xfrm>
        </p:spPr>
        <p:txBody>
          <a:bodyPr/>
          <a:lstStyle/>
          <a:p>
            <a:pPr algn="ctr"/>
            <a:r>
              <a:rPr lang="en-US" dirty="0" err="1"/>
              <a:t>Lazada</a:t>
            </a:r>
            <a:r>
              <a:rPr lang="en-US" dirty="0"/>
              <a:t> </a:t>
            </a:r>
            <a:r>
              <a:rPr lang="en-US" dirty="0" err="1"/>
              <a:t>indonesia</a:t>
            </a:r>
            <a:endParaRPr lang="en-US" dirty="0"/>
          </a:p>
        </p:txBody>
      </p:sp>
      <p:sp>
        <p:nvSpPr>
          <p:cNvPr id="3" name="Content Placeholder 2"/>
          <p:cNvSpPr>
            <a:spLocks noGrp="1"/>
          </p:cNvSpPr>
          <p:nvPr>
            <p:ph idx="1"/>
          </p:nvPr>
        </p:nvSpPr>
        <p:spPr>
          <a:xfrm>
            <a:off x="866274" y="1479884"/>
            <a:ext cx="5123749" cy="4957010"/>
          </a:xfrm>
        </p:spPr>
        <p:txBody>
          <a:bodyPr>
            <a:normAutofit fontScale="77500" lnSpcReduction="20000"/>
          </a:bodyPr>
          <a:lstStyle/>
          <a:p>
            <a:pPr marL="0" indent="0" algn="just">
              <a:lnSpc>
                <a:spcPct val="120000"/>
              </a:lnSpc>
              <a:buNone/>
            </a:pPr>
            <a:r>
              <a:rPr lang="en-US" dirty="0" err="1"/>
              <a:t>Lazada</a:t>
            </a:r>
            <a:r>
              <a:rPr lang="en-US" dirty="0"/>
              <a:t> Indonesia </a:t>
            </a:r>
            <a:r>
              <a:rPr lang="en-US" dirty="0" err="1"/>
              <a:t>adalah</a:t>
            </a:r>
            <a:r>
              <a:rPr lang="en-US" dirty="0"/>
              <a:t> </a:t>
            </a:r>
            <a:r>
              <a:rPr lang="en-US" dirty="0" err="1"/>
              <a:t>pusat</a:t>
            </a:r>
            <a:r>
              <a:rPr lang="en-US" dirty="0"/>
              <a:t> </a:t>
            </a:r>
            <a:r>
              <a:rPr lang="en-US" dirty="0" err="1"/>
              <a:t>belanja</a:t>
            </a:r>
            <a:r>
              <a:rPr lang="en-US" dirty="0"/>
              <a:t> online yang </a:t>
            </a:r>
            <a:r>
              <a:rPr lang="en-US" dirty="0" err="1"/>
              <a:t>menawarkan</a:t>
            </a:r>
            <a:r>
              <a:rPr lang="en-US" dirty="0"/>
              <a:t> </a:t>
            </a:r>
            <a:r>
              <a:rPr lang="en-US" dirty="0" err="1"/>
              <a:t>berbagai</a:t>
            </a:r>
            <a:r>
              <a:rPr lang="en-US" dirty="0"/>
              <a:t> </a:t>
            </a:r>
            <a:r>
              <a:rPr lang="en-US" dirty="0" err="1"/>
              <a:t>macam</a:t>
            </a:r>
            <a:r>
              <a:rPr lang="en-US" dirty="0"/>
              <a:t> </a:t>
            </a:r>
            <a:r>
              <a:rPr lang="en-US" dirty="0" err="1"/>
              <a:t>jenis</a:t>
            </a:r>
            <a:r>
              <a:rPr lang="en-US" dirty="0"/>
              <a:t> </a:t>
            </a:r>
            <a:r>
              <a:rPr lang="en-US" dirty="0" err="1"/>
              <a:t>produk</a:t>
            </a:r>
            <a:r>
              <a:rPr lang="en-US" dirty="0"/>
              <a:t> </a:t>
            </a:r>
            <a:r>
              <a:rPr lang="en-US" dirty="0" err="1"/>
              <a:t>mulai</a:t>
            </a:r>
            <a:r>
              <a:rPr lang="en-US" dirty="0"/>
              <a:t> </a:t>
            </a:r>
            <a:r>
              <a:rPr lang="en-US" dirty="0" err="1"/>
              <a:t>dari</a:t>
            </a:r>
            <a:r>
              <a:rPr lang="en-US" dirty="0"/>
              <a:t> </a:t>
            </a:r>
            <a:r>
              <a:rPr lang="en-US" dirty="0" err="1"/>
              <a:t>elektronik</a:t>
            </a:r>
            <a:r>
              <a:rPr lang="en-US" dirty="0"/>
              <a:t>, </a:t>
            </a:r>
            <a:r>
              <a:rPr lang="en-US" dirty="0" err="1"/>
              <a:t>buku</a:t>
            </a:r>
            <a:r>
              <a:rPr lang="en-US" dirty="0"/>
              <a:t>, </a:t>
            </a:r>
            <a:r>
              <a:rPr lang="en-US" dirty="0" err="1"/>
              <a:t>mainan</a:t>
            </a:r>
            <a:r>
              <a:rPr lang="en-US" dirty="0"/>
              <a:t> </a:t>
            </a:r>
            <a:r>
              <a:rPr lang="en-US" dirty="0" err="1"/>
              <a:t>anak</a:t>
            </a:r>
            <a:r>
              <a:rPr lang="en-US" dirty="0"/>
              <a:t> </a:t>
            </a:r>
            <a:r>
              <a:rPr lang="en-US" dirty="0" err="1"/>
              <a:t>dan</a:t>
            </a:r>
            <a:r>
              <a:rPr lang="en-US" dirty="0"/>
              <a:t> </a:t>
            </a:r>
            <a:r>
              <a:rPr lang="en-US" dirty="0" err="1"/>
              <a:t>perlengkapan</a:t>
            </a:r>
            <a:r>
              <a:rPr lang="en-US" dirty="0"/>
              <a:t> </a:t>
            </a:r>
            <a:r>
              <a:rPr lang="en-US" dirty="0" err="1"/>
              <a:t>bayi</a:t>
            </a:r>
            <a:r>
              <a:rPr lang="en-US" dirty="0"/>
              <a:t>, </a:t>
            </a:r>
            <a:r>
              <a:rPr lang="en-US" dirty="0" err="1"/>
              <a:t>alat</a:t>
            </a:r>
            <a:r>
              <a:rPr lang="en-US" dirty="0"/>
              <a:t> </a:t>
            </a:r>
            <a:r>
              <a:rPr lang="en-US" dirty="0" err="1"/>
              <a:t>kesehatan</a:t>
            </a:r>
            <a:r>
              <a:rPr lang="en-US" dirty="0"/>
              <a:t> </a:t>
            </a:r>
            <a:r>
              <a:rPr lang="en-US" dirty="0" err="1"/>
              <a:t>dan</a:t>
            </a:r>
            <a:r>
              <a:rPr lang="en-US" dirty="0"/>
              <a:t> </a:t>
            </a:r>
            <a:r>
              <a:rPr lang="en-US" dirty="0" err="1"/>
              <a:t>produk</a:t>
            </a:r>
            <a:r>
              <a:rPr lang="en-US" dirty="0"/>
              <a:t> </a:t>
            </a:r>
            <a:r>
              <a:rPr lang="en-US" dirty="0" err="1"/>
              <a:t>kecantikan</a:t>
            </a:r>
            <a:r>
              <a:rPr lang="en-US" dirty="0"/>
              <a:t>, </a:t>
            </a:r>
            <a:r>
              <a:rPr lang="en-US" dirty="0" err="1"/>
              <a:t>peralatan</a:t>
            </a:r>
            <a:r>
              <a:rPr lang="en-US" dirty="0"/>
              <a:t> </a:t>
            </a:r>
            <a:r>
              <a:rPr lang="en-US" dirty="0" err="1"/>
              <a:t>rumah</a:t>
            </a:r>
            <a:r>
              <a:rPr lang="en-US" dirty="0"/>
              <a:t> </a:t>
            </a:r>
            <a:r>
              <a:rPr lang="en-US" dirty="0" err="1"/>
              <a:t>tangga</a:t>
            </a:r>
            <a:r>
              <a:rPr lang="en-US" dirty="0"/>
              <a:t>, </a:t>
            </a:r>
            <a:r>
              <a:rPr lang="en-US" dirty="0" err="1"/>
              <a:t>dan</a:t>
            </a:r>
            <a:r>
              <a:rPr lang="en-US" dirty="0"/>
              <a:t> </a:t>
            </a:r>
            <a:r>
              <a:rPr lang="en-US" dirty="0" err="1"/>
              <a:t>perlengkapan</a:t>
            </a:r>
            <a:r>
              <a:rPr lang="en-US" dirty="0"/>
              <a:t> traveling </a:t>
            </a:r>
            <a:r>
              <a:rPr lang="en-US" dirty="0" err="1"/>
              <a:t>dan</a:t>
            </a:r>
            <a:r>
              <a:rPr lang="en-US" dirty="0"/>
              <a:t> </a:t>
            </a:r>
            <a:r>
              <a:rPr lang="en-US" dirty="0" err="1"/>
              <a:t>olah</a:t>
            </a:r>
            <a:r>
              <a:rPr lang="en-US" dirty="0"/>
              <a:t> raga. LAZADA Indonesia </a:t>
            </a:r>
            <a:r>
              <a:rPr lang="en-US" dirty="0" err="1"/>
              <a:t>didirikan</a:t>
            </a:r>
            <a:r>
              <a:rPr lang="en-US" dirty="0"/>
              <a:t> </a:t>
            </a:r>
            <a:r>
              <a:rPr lang="en-US" dirty="0" err="1"/>
              <a:t>pada</a:t>
            </a:r>
            <a:r>
              <a:rPr lang="en-US" dirty="0"/>
              <a:t> </a:t>
            </a:r>
            <a:r>
              <a:rPr lang="en-US" dirty="0" err="1"/>
              <a:t>tahun</a:t>
            </a:r>
            <a:r>
              <a:rPr lang="en-US" dirty="0"/>
              <a:t> 2012 </a:t>
            </a:r>
            <a:r>
              <a:rPr lang="en-US" dirty="0" err="1"/>
              <a:t>dan</a:t>
            </a:r>
            <a:r>
              <a:rPr lang="en-US" dirty="0"/>
              <a:t> </a:t>
            </a:r>
            <a:r>
              <a:rPr lang="en-US" dirty="0" err="1"/>
              <a:t>merupakan</a:t>
            </a:r>
            <a:r>
              <a:rPr lang="en-US" dirty="0"/>
              <a:t> </a:t>
            </a:r>
            <a:r>
              <a:rPr lang="en-US" dirty="0" err="1"/>
              <a:t>salah</a:t>
            </a:r>
            <a:r>
              <a:rPr lang="en-US" dirty="0"/>
              <a:t> </a:t>
            </a:r>
            <a:r>
              <a:rPr lang="en-US" dirty="0" err="1"/>
              <a:t>satu</a:t>
            </a:r>
            <a:r>
              <a:rPr lang="en-US" dirty="0"/>
              <a:t> </a:t>
            </a:r>
            <a:r>
              <a:rPr lang="en-US" dirty="0" err="1"/>
              <a:t>cabang</a:t>
            </a:r>
            <a:r>
              <a:rPr lang="en-US" dirty="0"/>
              <a:t> </a:t>
            </a:r>
            <a:r>
              <a:rPr lang="en-US" dirty="0" err="1"/>
              <a:t>dari</a:t>
            </a:r>
            <a:r>
              <a:rPr lang="en-US" dirty="0"/>
              <a:t> </a:t>
            </a:r>
            <a:r>
              <a:rPr lang="en-US" dirty="0" err="1"/>
              <a:t>jaringan</a:t>
            </a:r>
            <a:r>
              <a:rPr lang="en-US" dirty="0"/>
              <a:t> retail online LAZADA di Asia Tenggara. </a:t>
            </a:r>
            <a:r>
              <a:rPr lang="en-US" dirty="0" err="1"/>
              <a:t>Grup</a:t>
            </a:r>
            <a:r>
              <a:rPr lang="en-US" dirty="0"/>
              <a:t> LAZADA International di Asia Tenggara </a:t>
            </a:r>
            <a:r>
              <a:rPr lang="en-US" dirty="0" err="1"/>
              <a:t>terdiri</a:t>
            </a:r>
            <a:r>
              <a:rPr lang="en-US" dirty="0"/>
              <a:t> </a:t>
            </a:r>
            <a:r>
              <a:rPr lang="en-US" dirty="0" err="1"/>
              <a:t>dari</a:t>
            </a:r>
            <a:r>
              <a:rPr lang="en-US" dirty="0"/>
              <a:t> </a:t>
            </a:r>
            <a:r>
              <a:rPr lang="en-US" dirty="0" err="1"/>
              <a:t>LAZADA_Indonesia</a:t>
            </a:r>
            <a:r>
              <a:rPr lang="en-US" dirty="0"/>
              <a:t>, LAZADA Malaysia, LAZADA Vietnam, LAZADA Thailand, LAZADA Filipina. </a:t>
            </a:r>
            <a:r>
              <a:rPr lang="en-US" dirty="0" err="1"/>
              <a:t>Jaringan</a:t>
            </a:r>
            <a:r>
              <a:rPr lang="en-US" dirty="0"/>
              <a:t> LAZADA, Asia Tenggara </a:t>
            </a:r>
            <a:r>
              <a:rPr lang="en-US" dirty="0" err="1"/>
              <a:t>merupakan</a:t>
            </a:r>
            <a:r>
              <a:rPr lang="en-US" dirty="0"/>
              <a:t> </a:t>
            </a:r>
            <a:r>
              <a:rPr lang="en-US" dirty="0" err="1"/>
              <a:t>cabang</a:t>
            </a:r>
            <a:r>
              <a:rPr lang="en-US" dirty="0"/>
              <a:t> </a:t>
            </a:r>
            <a:r>
              <a:rPr lang="en-US" dirty="0" err="1"/>
              <a:t>anak</a:t>
            </a:r>
            <a:r>
              <a:rPr lang="en-US" dirty="0"/>
              <a:t> </a:t>
            </a:r>
            <a:r>
              <a:rPr lang="en-US" dirty="0" err="1"/>
              <a:t>perusahaan</a:t>
            </a:r>
            <a:r>
              <a:rPr lang="en-US" dirty="0"/>
              <a:t> </a:t>
            </a:r>
            <a:r>
              <a:rPr lang="en-US" dirty="0" err="1"/>
              <a:t>jaringan</a:t>
            </a:r>
            <a:r>
              <a:rPr lang="en-US" dirty="0"/>
              <a:t> </a:t>
            </a:r>
            <a:r>
              <a:rPr lang="en-US" dirty="0" err="1"/>
              <a:t>perusahaan</a:t>
            </a:r>
            <a:r>
              <a:rPr lang="en-US" dirty="0"/>
              <a:t> internet </a:t>
            </a:r>
            <a:r>
              <a:rPr lang="en-US" dirty="0" err="1"/>
              <a:t>Jerman</a:t>
            </a:r>
            <a:r>
              <a:rPr lang="en-US" dirty="0"/>
              <a:t> Rocket Internet. Rocket Internet </a:t>
            </a:r>
            <a:r>
              <a:rPr lang="en-US" dirty="0" err="1"/>
              <a:t>merupakan</a:t>
            </a:r>
            <a:r>
              <a:rPr lang="en-US" dirty="0"/>
              <a:t> </a:t>
            </a:r>
            <a:r>
              <a:rPr lang="en-US" dirty="0" err="1"/>
              <a:t>perusahaan</a:t>
            </a:r>
            <a:r>
              <a:rPr lang="en-US" dirty="0"/>
              <a:t> online incubator yang </a:t>
            </a:r>
            <a:r>
              <a:rPr lang="en-US" dirty="0" err="1"/>
              <a:t>sukses</a:t>
            </a:r>
            <a:r>
              <a:rPr lang="en-US" dirty="0"/>
              <a:t> </a:t>
            </a:r>
            <a:r>
              <a:rPr lang="en-US" dirty="0" err="1"/>
              <a:t>menciptakan</a:t>
            </a:r>
            <a:r>
              <a:rPr lang="en-US" dirty="0"/>
              <a:t> </a:t>
            </a:r>
            <a:r>
              <a:rPr lang="en-US" dirty="0" err="1"/>
              <a:t>perusahaan-perusahaan</a:t>
            </a:r>
            <a:r>
              <a:rPr lang="en-US" dirty="0"/>
              <a:t> online </a:t>
            </a:r>
            <a:r>
              <a:rPr lang="en-US" dirty="0" err="1"/>
              <a:t>inovatif</a:t>
            </a:r>
            <a:r>
              <a:rPr lang="en-US" dirty="0"/>
              <a:t> di </a:t>
            </a:r>
            <a:r>
              <a:rPr lang="en-US" dirty="0" err="1"/>
              <a:t>berbagai</a:t>
            </a:r>
            <a:r>
              <a:rPr lang="en-US" dirty="0"/>
              <a:t> </a:t>
            </a:r>
            <a:r>
              <a:rPr lang="en-US" dirty="0" err="1"/>
              <a:t>belahan</a:t>
            </a:r>
            <a:r>
              <a:rPr lang="en-US" dirty="0"/>
              <a:t> </a:t>
            </a:r>
            <a:r>
              <a:rPr lang="en-US" dirty="0" err="1"/>
              <a:t>dunia</a:t>
            </a:r>
            <a:r>
              <a:rPr lang="en-US" dirty="0"/>
              <a:t>. </a:t>
            </a:r>
            <a:r>
              <a:rPr lang="en-US" dirty="0" err="1"/>
              <a:t>Berkantor</a:t>
            </a:r>
            <a:r>
              <a:rPr lang="en-US" dirty="0"/>
              <a:t> </a:t>
            </a:r>
            <a:r>
              <a:rPr lang="en-US" dirty="0" err="1"/>
              <a:t>pusat</a:t>
            </a:r>
            <a:r>
              <a:rPr lang="en-US" dirty="0"/>
              <a:t> di Berlin, </a:t>
            </a:r>
            <a:r>
              <a:rPr lang="en-US" dirty="0" err="1"/>
              <a:t>Jerman</a:t>
            </a:r>
            <a:r>
              <a:rPr lang="en-US" dirty="0"/>
              <a:t>, </a:t>
            </a:r>
            <a:r>
              <a:rPr lang="en-US" dirty="0" err="1"/>
              <a:t>proyek</a:t>
            </a:r>
            <a:r>
              <a:rPr lang="en-US" dirty="0"/>
              <a:t> yang </a:t>
            </a:r>
            <a:r>
              <a:rPr lang="en-US" dirty="0" err="1"/>
              <a:t>dimiliki</a:t>
            </a:r>
            <a:r>
              <a:rPr lang="en-US" dirty="0"/>
              <a:t> Rocket Internet </a:t>
            </a:r>
            <a:r>
              <a:rPr lang="en-US" dirty="0" err="1"/>
              <a:t>antara</a:t>
            </a:r>
            <a:r>
              <a:rPr lang="en-US" dirty="0"/>
              <a:t> lain </a:t>
            </a:r>
            <a:r>
              <a:rPr lang="en-US" dirty="0" err="1"/>
              <a:t>Zalando</a:t>
            </a:r>
            <a:r>
              <a:rPr lang="en-US" dirty="0"/>
              <a:t>, </a:t>
            </a:r>
            <a:r>
              <a:rPr lang="en-US" dirty="0" err="1"/>
              <a:t>TopTarif</a:t>
            </a:r>
            <a:r>
              <a:rPr lang="en-US" dirty="0"/>
              <a:t>, </a:t>
            </a:r>
            <a:r>
              <a:rPr lang="en-US" dirty="0" err="1"/>
              <a:t>eDarling</a:t>
            </a:r>
            <a:r>
              <a:rPr lang="en-US" dirty="0"/>
              <a:t>, Groupon (</a:t>
            </a:r>
            <a:r>
              <a:rPr lang="en-US" dirty="0" err="1"/>
              <a:t>sebelumnya</a:t>
            </a:r>
            <a:r>
              <a:rPr lang="en-US" dirty="0"/>
              <a:t> </a:t>
            </a:r>
            <a:r>
              <a:rPr lang="en-US" dirty="0" err="1"/>
              <a:t>CityDeal</a:t>
            </a:r>
            <a:r>
              <a:rPr lang="en-US" dirty="0"/>
              <a:t>), </a:t>
            </a:r>
            <a:r>
              <a:rPr lang="en-US" dirty="0" err="1"/>
              <a:t>dll</a:t>
            </a:r>
            <a:endParaRPr lang="en-US" dirty="0"/>
          </a:p>
        </p:txBody>
      </p:sp>
      <p:pic>
        <p:nvPicPr>
          <p:cNvPr id="4" name="Picture 3" descr="toko online lazada"/>
          <p:cNvPicPr/>
          <p:nvPr/>
        </p:nvPicPr>
        <p:blipFill>
          <a:blip r:embed="rId2">
            <a:extLst>
              <a:ext uri="{28A0092B-C50C-407E-A947-70E740481C1C}">
                <a14:useLocalDpi xmlns:a14="http://schemas.microsoft.com/office/drawing/2010/main" val="0"/>
              </a:ext>
            </a:extLst>
          </a:blip>
          <a:srcRect/>
          <a:stretch>
            <a:fillRect/>
          </a:stretch>
        </p:blipFill>
        <p:spPr bwMode="auto">
          <a:xfrm>
            <a:off x="6667801" y="1479884"/>
            <a:ext cx="3895925" cy="4632157"/>
          </a:xfrm>
          <a:prstGeom prst="rect">
            <a:avLst/>
          </a:prstGeom>
          <a:noFill/>
          <a:ln>
            <a:noFill/>
          </a:ln>
        </p:spPr>
      </p:pic>
    </p:spTree>
    <p:extLst>
      <p:ext uri="{BB962C8B-B14F-4D97-AF65-F5344CB8AC3E}">
        <p14:creationId xmlns:p14="http://schemas.microsoft.com/office/powerpoint/2010/main" val="411458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79" y="331237"/>
            <a:ext cx="10820400" cy="1293028"/>
          </a:xfrm>
        </p:spPr>
        <p:txBody>
          <a:bodyPr/>
          <a:lstStyle/>
          <a:p>
            <a:pPr algn="ctr"/>
            <a:r>
              <a:rPr lang="en-US" dirty="0" err="1"/>
              <a:t>traveloka</a:t>
            </a:r>
            <a:endParaRPr lang="en-US" dirty="0"/>
          </a:p>
        </p:txBody>
      </p:sp>
      <p:sp>
        <p:nvSpPr>
          <p:cNvPr id="3" name="Content Placeholder 2"/>
          <p:cNvSpPr>
            <a:spLocks noGrp="1"/>
          </p:cNvSpPr>
          <p:nvPr>
            <p:ph idx="1"/>
          </p:nvPr>
        </p:nvSpPr>
        <p:spPr>
          <a:xfrm>
            <a:off x="1383631" y="1780675"/>
            <a:ext cx="4487779" cy="4024125"/>
          </a:xfrm>
        </p:spPr>
        <p:txBody>
          <a:bodyPr/>
          <a:lstStyle/>
          <a:p>
            <a:pPr marL="0" indent="0">
              <a:buNone/>
            </a:pPr>
            <a:r>
              <a:rPr lang="en-US" u="sng" dirty="0" err="1"/>
              <a:t>Traveloka</a:t>
            </a:r>
            <a:r>
              <a:rPr lang="en-US" u="sng" dirty="0"/>
              <a:t> </a:t>
            </a:r>
            <a:r>
              <a:rPr lang="en-US" dirty="0" err="1"/>
              <a:t>merupakan</a:t>
            </a:r>
            <a:r>
              <a:rPr lang="en-US" dirty="0"/>
              <a:t> situs </a:t>
            </a:r>
            <a:r>
              <a:rPr lang="en-US" dirty="0" err="1"/>
              <a:t>penjualan</a:t>
            </a:r>
            <a:r>
              <a:rPr lang="en-US" dirty="0"/>
              <a:t> </a:t>
            </a:r>
            <a:r>
              <a:rPr lang="en-US" dirty="0" err="1"/>
              <a:t>tiket</a:t>
            </a:r>
            <a:r>
              <a:rPr lang="en-US" dirty="0"/>
              <a:t> </a:t>
            </a:r>
            <a:r>
              <a:rPr lang="en-US" dirty="0" err="1"/>
              <a:t>pesawat</a:t>
            </a:r>
            <a:r>
              <a:rPr lang="en-US" dirty="0"/>
              <a:t> </a:t>
            </a:r>
            <a:r>
              <a:rPr lang="en-US" dirty="0" err="1"/>
              <a:t>dan</a:t>
            </a:r>
            <a:r>
              <a:rPr lang="en-US" dirty="0"/>
              <a:t> </a:t>
            </a:r>
            <a:r>
              <a:rPr lang="en-US" dirty="0" err="1"/>
              <a:t>kamar</a:t>
            </a:r>
            <a:r>
              <a:rPr lang="en-US" dirty="0"/>
              <a:t> hotel yang </a:t>
            </a:r>
            <a:r>
              <a:rPr lang="en-US" dirty="0" err="1"/>
              <a:t>didirikan</a:t>
            </a:r>
            <a:r>
              <a:rPr lang="en-US" dirty="0"/>
              <a:t> </a:t>
            </a:r>
            <a:r>
              <a:rPr lang="en-US" dirty="0" err="1"/>
              <a:t>pada</a:t>
            </a:r>
            <a:r>
              <a:rPr lang="en-US" dirty="0"/>
              <a:t> </a:t>
            </a:r>
            <a:r>
              <a:rPr lang="en-US" dirty="0" err="1"/>
              <a:t>tahun</a:t>
            </a:r>
            <a:r>
              <a:rPr lang="en-US" dirty="0"/>
              <a:t> 2012. </a:t>
            </a:r>
            <a:r>
              <a:rPr lang="en-US" dirty="0" err="1"/>
              <a:t>Sejak</a:t>
            </a:r>
            <a:r>
              <a:rPr lang="en-US" dirty="0"/>
              <a:t> </a:t>
            </a:r>
            <a:r>
              <a:rPr lang="en-US" dirty="0" err="1"/>
              <a:t>beroperasi</a:t>
            </a:r>
            <a:r>
              <a:rPr lang="en-US" dirty="0"/>
              <a:t>, </a:t>
            </a:r>
            <a:r>
              <a:rPr lang="en-US" dirty="0" err="1"/>
              <a:t>Traveloka</a:t>
            </a:r>
            <a:r>
              <a:rPr lang="en-US" dirty="0"/>
              <a:t> </a:t>
            </a:r>
            <a:r>
              <a:rPr lang="en-US" dirty="0" err="1"/>
              <a:t>telah</a:t>
            </a:r>
            <a:r>
              <a:rPr lang="en-US" dirty="0"/>
              <a:t> </a:t>
            </a:r>
            <a:r>
              <a:rPr lang="en-US" dirty="0" err="1"/>
              <a:t>mendapat</a:t>
            </a:r>
            <a:r>
              <a:rPr lang="en-US" dirty="0"/>
              <a:t> </a:t>
            </a:r>
            <a:r>
              <a:rPr lang="en-US" dirty="0" err="1"/>
              <a:t>dua</a:t>
            </a:r>
            <a:r>
              <a:rPr lang="en-US" dirty="0"/>
              <a:t> kali </a:t>
            </a:r>
            <a:r>
              <a:rPr lang="en-US" dirty="0" err="1"/>
              <a:t>pendanaan</a:t>
            </a:r>
            <a:r>
              <a:rPr lang="en-US" dirty="0"/>
              <a:t> </a:t>
            </a:r>
            <a:r>
              <a:rPr lang="en-US" dirty="0" err="1"/>
              <a:t>dengan</a:t>
            </a:r>
            <a:r>
              <a:rPr lang="en-US" dirty="0"/>
              <a:t> </a:t>
            </a:r>
            <a:r>
              <a:rPr lang="en-US" dirty="0" err="1"/>
              <a:t>jumlah</a:t>
            </a:r>
            <a:r>
              <a:rPr lang="en-US" dirty="0"/>
              <a:t> yang </a:t>
            </a:r>
            <a:r>
              <a:rPr lang="en-US" dirty="0" err="1"/>
              <a:t>tidak</a:t>
            </a:r>
            <a:r>
              <a:rPr lang="en-US" dirty="0"/>
              <a:t> </a:t>
            </a:r>
            <a:r>
              <a:rPr lang="en-US" dirty="0" err="1"/>
              <a:t>disebutkan</a:t>
            </a:r>
            <a:r>
              <a:rPr lang="en-US" dirty="0"/>
              <a:t>. Pada </a:t>
            </a:r>
            <a:r>
              <a:rPr lang="en-US" dirty="0" err="1"/>
              <a:t>bulan</a:t>
            </a:r>
            <a:r>
              <a:rPr lang="en-US" dirty="0"/>
              <a:t> </a:t>
            </a:r>
            <a:r>
              <a:rPr lang="en-US"/>
              <a:t>November 2014 </a:t>
            </a:r>
            <a:r>
              <a:rPr lang="en-US" dirty="0" err="1"/>
              <a:t>Traveloka</a:t>
            </a:r>
            <a:r>
              <a:rPr lang="en-US" dirty="0"/>
              <a:t> </a:t>
            </a:r>
            <a:r>
              <a:rPr lang="en-US" dirty="0" err="1"/>
              <a:t>mengklaim</a:t>
            </a:r>
            <a:r>
              <a:rPr lang="en-US" dirty="0"/>
              <a:t> </a:t>
            </a:r>
            <a:r>
              <a:rPr lang="en-US" dirty="0" err="1"/>
              <a:t>kalau</a:t>
            </a:r>
            <a:r>
              <a:rPr lang="en-US" dirty="0"/>
              <a:t> </a:t>
            </a:r>
            <a:r>
              <a:rPr lang="en-US" dirty="0" err="1"/>
              <a:t>mereka</a:t>
            </a:r>
            <a:r>
              <a:rPr lang="en-US" dirty="0"/>
              <a:t> </a:t>
            </a:r>
            <a:r>
              <a:rPr lang="en-US" dirty="0" err="1"/>
              <a:t>memperoleh</a:t>
            </a:r>
            <a:r>
              <a:rPr lang="en-US" dirty="0"/>
              <a:t> </a:t>
            </a:r>
            <a:r>
              <a:rPr lang="en-US" dirty="0" err="1"/>
              <a:t>sekitar</a:t>
            </a:r>
            <a:r>
              <a:rPr lang="en-US" dirty="0"/>
              <a:t> 250.000 </a:t>
            </a:r>
            <a:r>
              <a:rPr lang="en-US" dirty="0" err="1"/>
              <a:t>kunjungan</a:t>
            </a:r>
            <a:r>
              <a:rPr lang="en-US" dirty="0"/>
              <a:t> </a:t>
            </a:r>
            <a:r>
              <a:rPr lang="en-US" dirty="0" err="1"/>
              <a:t>setiap</a:t>
            </a:r>
            <a:r>
              <a:rPr lang="en-US" dirty="0"/>
              <a:t> </a:t>
            </a:r>
            <a:r>
              <a:rPr lang="en-US" dirty="0" err="1"/>
              <a:t>harinya</a:t>
            </a:r>
            <a:r>
              <a:rPr lang="en-US" dirty="0"/>
              <a:t>.</a:t>
            </a:r>
          </a:p>
          <a:p>
            <a:pPr marL="0" indent="0">
              <a:buNone/>
            </a:pPr>
            <a:endParaRPr lang="en-US" dirty="0"/>
          </a:p>
        </p:txBody>
      </p:sp>
      <p:pic>
        <p:nvPicPr>
          <p:cNvPr id="4" name="Picture 3" descr="Traveloka"/>
          <p:cNvPicPr/>
          <p:nvPr/>
        </p:nvPicPr>
        <p:blipFill>
          <a:blip r:embed="rId2">
            <a:extLst>
              <a:ext uri="{28A0092B-C50C-407E-A947-70E740481C1C}">
                <a14:useLocalDpi xmlns:a14="http://schemas.microsoft.com/office/drawing/2010/main" val="0"/>
              </a:ext>
            </a:extLst>
          </a:blip>
          <a:srcRect/>
          <a:stretch>
            <a:fillRect/>
          </a:stretch>
        </p:blipFill>
        <p:spPr bwMode="auto">
          <a:xfrm>
            <a:off x="6011779" y="1780675"/>
            <a:ext cx="5040630" cy="3835985"/>
          </a:xfrm>
          <a:prstGeom prst="rect">
            <a:avLst/>
          </a:prstGeom>
          <a:noFill/>
          <a:ln>
            <a:noFill/>
          </a:ln>
        </p:spPr>
      </p:pic>
    </p:spTree>
    <p:extLst>
      <p:ext uri="{BB962C8B-B14F-4D97-AF65-F5344CB8AC3E}">
        <p14:creationId xmlns:p14="http://schemas.microsoft.com/office/powerpoint/2010/main" val="1614217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100C9A6-2F54-8B78-AF7E-6ACAD7ABB5EA}"/>
              </a:ext>
            </a:extLst>
          </p:cNvPr>
          <p:cNvSpPr>
            <a:spLocks noGrp="1"/>
          </p:cNvSpPr>
          <p:nvPr>
            <p:ph type="title"/>
          </p:nvPr>
        </p:nvSpPr>
        <p:spPr>
          <a:xfrm>
            <a:off x="1451579" y="2303047"/>
            <a:ext cx="3272093" cy="2674198"/>
          </a:xfrm>
        </p:spPr>
        <p:txBody>
          <a:bodyPr anchor="t">
            <a:normAutofit/>
          </a:bodyPr>
          <a:lstStyle/>
          <a:p>
            <a:r>
              <a:rPr lang="en-US" dirty="0" err="1"/>
              <a:t>Diskusi</a:t>
            </a:r>
            <a:endParaRPr lang="en-ID"/>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BC0A35D-35D0-A50E-BECA-2185329E8A83}"/>
              </a:ext>
            </a:extLst>
          </p:cNvPr>
          <p:cNvGraphicFramePr>
            <a:graphicFrameLocks noGrp="1"/>
          </p:cNvGraphicFramePr>
          <p:nvPr>
            <p:ph idx="1"/>
            <p:extLst>
              <p:ext uri="{D42A27DB-BD31-4B8C-83A1-F6EECF244321}">
                <p14:modId xmlns:p14="http://schemas.microsoft.com/office/powerpoint/2010/main" val="4061311574"/>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197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5D41-E81A-7F68-F8CF-F4A211243F0B}"/>
              </a:ext>
            </a:extLst>
          </p:cNvPr>
          <p:cNvSpPr>
            <a:spLocks noGrp="1"/>
          </p:cNvSpPr>
          <p:nvPr>
            <p:ph type="title"/>
          </p:nvPr>
        </p:nvSpPr>
        <p:spPr/>
        <p:txBody>
          <a:bodyPr/>
          <a:lstStyle/>
          <a:p>
            <a:r>
              <a:rPr lang="en-US" dirty="0"/>
              <a:t>TERIMA KASIH PERHATIANNYA</a:t>
            </a:r>
            <a:br>
              <a:rPr lang="en-US" dirty="0"/>
            </a:br>
            <a:endParaRPr lang="en-ID" dirty="0"/>
          </a:p>
        </p:txBody>
      </p:sp>
      <p:sp>
        <p:nvSpPr>
          <p:cNvPr id="3" name="Content Placeholder 2">
            <a:extLst>
              <a:ext uri="{FF2B5EF4-FFF2-40B4-BE49-F238E27FC236}">
                <a16:creationId xmlns:a16="http://schemas.microsoft.com/office/drawing/2014/main" id="{BC26AB2B-DE21-2354-5118-92DF08602B73}"/>
              </a:ext>
            </a:extLst>
          </p:cNvPr>
          <p:cNvSpPr>
            <a:spLocks noGrp="1"/>
          </p:cNvSpPr>
          <p:nvPr>
            <p:ph idx="1"/>
          </p:nvPr>
        </p:nvSpPr>
        <p:spPr/>
        <p:txBody>
          <a:bodyPr/>
          <a:lstStyle/>
          <a:p>
            <a:endParaRPr lang="en-ID"/>
          </a:p>
        </p:txBody>
      </p:sp>
    </p:spTree>
    <p:extLst>
      <p:ext uri="{BB962C8B-B14F-4D97-AF65-F5344CB8AC3E}">
        <p14:creationId xmlns:p14="http://schemas.microsoft.com/office/powerpoint/2010/main" val="329318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a:extLst>
              <a:ext uri="{FF2B5EF4-FFF2-40B4-BE49-F238E27FC236}">
                <a16:creationId xmlns:a16="http://schemas.microsoft.com/office/drawing/2014/main" id="{DAEBCA2E-20A9-5741-3B03-FCC02E8A8BB2}"/>
              </a:ext>
            </a:extLst>
          </p:cNvPr>
          <p:cNvSpPr>
            <a:spLocks noGrp="1" noChangeArrowheads="1"/>
          </p:cNvSpPr>
          <p:nvPr>
            <p:ph type="title"/>
          </p:nvPr>
        </p:nvSpPr>
        <p:spPr>
          <a:xfrm>
            <a:off x="1474032" y="922667"/>
            <a:ext cx="9603275" cy="1573968"/>
          </a:xfrm>
        </p:spPr>
        <p:txBody>
          <a:bodyPr>
            <a:normAutofit/>
          </a:bodyPr>
          <a:lstStyle/>
          <a:p>
            <a:pPr algn="l" eaLnBrk="1" hangingPunct="1"/>
            <a:br>
              <a:rPr lang="en-US" altLang="en-US" sz="3200" b="1" dirty="0">
                <a:solidFill>
                  <a:srgbClr val="558C5F"/>
                </a:solidFill>
              </a:rPr>
            </a:br>
            <a:r>
              <a:rPr lang="en-US" altLang="en-US" sz="3200" b="1" dirty="0">
                <a:solidFill>
                  <a:srgbClr val="558C5F"/>
                </a:solidFill>
              </a:rPr>
              <a:t>Tujuan</a:t>
            </a:r>
            <a:br>
              <a:rPr lang="en-US" altLang="en-US" sz="3200" b="1" dirty="0">
                <a:solidFill>
                  <a:srgbClr val="558C5F"/>
                </a:solidFill>
              </a:rPr>
            </a:br>
            <a:r>
              <a:rPr lang="en-US" altLang="en-US" sz="3200" dirty="0" err="1">
                <a:solidFill>
                  <a:srgbClr val="558C5F"/>
                </a:solidFill>
              </a:rPr>
              <a:t>Kemampuan</a:t>
            </a:r>
            <a:r>
              <a:rPr lang="en-US" altLang="en-US" sz="3200" dirty="0">
                <a:solidFill>
                  <a:srgbClr val="558C5F"/>
                </a:solidFill>
              </a:rPr>
              <a:t> yang </a:t>
            </a:r>
            <a:r>
              <a:rPr lang="en-US" altLang="en-US" sz="3200" dirty="0" err="1">
                <a:solidFill>
                  <a:srgbClr val="558C5F"/>
                </a:solidFill>
              </a:rPr>
              <a:t>Dipelajari</a:t>
            </a:r>
            <a:r>
              <a:rPr lang="en-US" altLang="en-US" sz="3200" dirty="0">
                <a:solidFill>
                  <a:srgbClr val="558C5F"/>
                </a:solidFill>
              </a:rPr>
              <a:t>   </a:t>
            </a:r>
          </a:p>
        </p:txBody>
      </p:sp>
      <p:graphicFrame>
        <p:nvGraphicFramePr>
          <p:cNvPr id="5135" name="Rectangle 6">
            <a:extLst>
              <a:ext uri="{FF2B5EF4-FFF2-40B4-BE49-F238E27FC236}">
                <a16:creationId xmlns:a16="http://schemas.microsoft.com/office/drawing/2014/main" id="{CC26FD6A-2658-1B80-739E-BF55CE9D9620}"/>
              </a:ext>
            </a:extLst>
          </p:cNvPr>
          <p:cNvGraphicFramePr>
            <a:graphicFrameLocks noGrp="1"/>
          </p:cNvGraphicFramePr>
          <p:nvPr>
            <p:ph idx="1"/>
          </p:nvPr>
        </p:nvGraphicFramePr>
        <p:xfrm>
          <a:off x="1474033" y="2165634"/>
          <a:ext cx="9603275"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Slide Number Placeholder 5">
            <a:extLst>
              <a:ext uri="{FF2B5EF4-FFF2-40B4-BE49-F238E27FC236}">
                <a16:creationId xmlns:a16="http://schemas.microsoft.com/office/drawing/2014/main" id="{2ED0BA3F-FA02-AFE3-7E28-9739096264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7DF8967-15C3-44B6-B445-0E2B910E4689}" type="slidenum">
              <a:rPr lang="en-US" altLang="en-US" sz="1400"/>
              <a:pPr>
                <a:spcBef>
                  <a:spcPct val="0"/>
                </a:spcBef>
                <a:buFontTx/>
                <a:buNone/>
              </a:pPr>
              <a:t>3</a:t>
            </a:fld>
            <a:endParaRPr lang="en-US" altLang="en-US" sz="1400"/>
          </a:p>
        </p:txBody>
      </p:sp>
      <p:sp>
        <p:nvSpPr>
          <p:cNvPr id="5123" name="Rectangle 2">
            <a:extLst>
              <a:ext uri="{FF2B5EF4-FFF2-40B4-BE49-F238E27FC236}">
                <a16:creationId xmlns:a16="http://schemas.microsoft.com/office/drawing/2014/main" id="{BFABB1B7-29D7-FD42-75BC-CF88874DD55A}"/>
              </a:ext>
            </a:extLst>
          </p:cNvPr>
          <p:cNvSpPr>
            <a:spLocks noChangeArrowheads="1"/>
          </p:cNvSpPr>
          <p:nvPr/>
        </p:nvSpPr>
        <p:spPr bwMode="auto">
          <a:xfrm>
            <a:off x="1524001" y="6477000"/>
            <a:ext cx="8118475" cy="381000"/>
          </a:xfrm>
          <a:prstGeom prst="rect">
            <a:avLst/>
          </a:prstGeom>
          <a:solidFill>
            <a:srgbClr val="BED296"/>
          </a:solidFill>
          <a:ln w="9525">
            <a:solidFill>
              <a:srgbClr val="000000"/>
            </a:solidFill>
            <a:prstDash val="dash"/>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en-US" sz="1800"/>
          </a:p>
        </p:txBody>
      </p:sp>
      <p:sp>
        <p:nvSpPr>
          <p:cNvPr id="5124" name="Rectangle 3">
            <a:extLst>
              <a:ext uri="{FF2B5EF4-FFF2-40B4-BE49-F238E27FC236}">
                <a16:creationId xmlns:a16="http://schemas.microsoft.com/office/drawing/2014/main" id="{2BFF401B-37EC-D3E1-EA69-A30F5D809F25}"/>
              </a:ext>
            </a:extLst>
          </p:cNvPr>
          <p:cNvSpPr>
            <a:spLocks noChangeArrowheads="1"/>
          </p:cNvSpPr>
          <p:nvPr/>
        </p:nvSpPr>
        <p:spPr bwMode="auto">
          <a:xfrm>
            <a:off x="11391900" y="304800"/>
            <a:ext cx="228600" cy="5867400"/>
          </a:xfrm>
          <a:prstGeom prst="rect">
            <a:avLst/>
          </a:prstGeom>
          <a:solidFill>
            <a:srgbClr val="AABE78"/>
          </a:solidFill>
          <a:ln w="9525">
            <a:solidFill>
              <a:srgbClr val="000000"/>
            </a:solidFill>
            <a:prstDash val="dash"/>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en-US" sz="1800"/>
          </a:p>
        </p:txBody>
      </p:sp>
      <p:sp>
        <p:nvSpPr>
          <p:cNvPr id="5125" name="Rectangle 4">
            <a:extLst>
              <a:ext uri="{FF2B5EF4-FFF2-40B4-BE49-F238E27FC236}">
                <a16:creationId xmlns:a16="http://schemas.microsoft.com/office/drawing/2014/main" id="{10A695D8-F98F-0351-2410-0806F3F395B3}"/>
              </a:ext>
            </a:extLst>
          </p:cNvPr>
          <p:cNvSpPr>
            <a:spLocks noChangeArrowheads="1"/>
          </p:cNvSpPr>
          <p:nvPr/>
        </p:nvSpPr>
        <p:spPr bwMode="auto">
          <a:xfrm>
            <a:off x="9642476" y="6172200"/>
            <a:ext cx="1025525" cy="685800"/>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en-US" sz="1800"/>
          </a:p>
        </p:txBody>
      </p:sp>
      <p:grpSp>
        <p:nvGrpSpPr>
          <p:cNvPr id="5129" name="Group 7">
            <a:extLst>
              <a:ext uri="{FF2B5EF4-FFF2-40B4-BE49-F238E27FC236}">
                <a16:creationId xmlns:a16="http://schemas.microsoft.com/office/drawing/2014/main" id="{F2BEF782-2EA4-A014-44BB-F9EC34671239}"/>
              </a:ext>
            </a:extLst>
          </p:cNvPr>
          <p:cNvGrpSpPr>
            <a:grpSpLocks noChangeAspect="1"/>
          </p:cNvGrpSpPr>
          <p:nvPr/>
        </p:nvGrpSpPr>
        <p:grpSpPr bwMode="auto">
          <a:xfrm>
            <a:off x="10128251" y="6381751"/>
            <a:ext cx="346075" cy="276225"/>
            <a:chOff x="2207" y="1173"/>
            <a:chExt cx="1200" cy="791"/>
          </a:xfrm>
        </p:grpSpPr>
        <p:sp>
          <p:nvSpPr>
            <p:cNvPr id="5130" name="Freeform 8">
              <a:extLst>
                <a:ext uri="{FF2B5EF4-FFF2-40B4-BE49-F238E27FC236}">
                  <a16:creationId xmlns:a16="http://schemas.microsoft.com/office/drawing/2014/main" id="{0DD29FF6-7FF3-D500-E856-638E53D08DB9}"/>
                </a:ext>
              </a:extLst>
            </p:cNvPr>
            <p:cNvSpPr>
              <a:spLocks noChangeAspect="1"/>
            </p:cNvSpPr>
            <p:nvPr/>
          </p:nvSpPr>
          <p:spPr bwMode="auto">
            <a:xfrm>
              <a:off x="2264" y="1173"/>
              <a:ext cx="1141" cy="568"/>
            </a:xfrm>
            <a:custGeom>
              <a:avLst/>
              <a:gdLst>
                <a:gd name="T0" fmla="*/ 0 w 1689"/>
                <a:gd name="T1" fmla="*/ 5 h 870"/>
                <a:gd name="T2" fmla="*/ 0 w 1689"/>
                <a:gd name="T3" fmla="*/ 3 h 870"/>
                <a:gd name="T4" fmla="*/ 11 w 1689"/>
                <a:gd name="T5" fmla="*/ 6 h 870"/>
                <a:gd name="T6" fmla="*/ 13 w 1689"/>
                <a:gd name="T7" fmla="*/ 5 h 870"/>
                <a:gd name="T8" fmla="*/ 5 w 1689"/>
                <a:gd name="T9" fmla="*/ 3 h 870"/>
                <a:gd name="T10" fmla="*/ 7 w 1689"/>
                <a:gd name="T11" fmla="*/ 2 h 870"/>
                <a:gd name="T12" fmla="*/ 16 w 1689"/>
                <a:gd name="T13" fmla="*/ 4 h 870"/>
                <a:gd name="T14" fmla="*/ 18 w 1689"/>
                <a:gd name="T15" fmla="*/ 3 h 870"/>
                <a:gd name="T16" fmla="*/ 10 w 1689"/>
                <a:gd name="T17" fmla="*/ 1 h 870"/>
                <a:gd name="T18" fmla="*/ 12 w 1689"/>
                <a:gd name="T19" fmla="*/ 0 h 870"/>
                <a:gd name="T20" fmla="*/ 20 w 1689"/>
                <a:gd name="T21" fmla="*/ 2 h 870"/>
                <a:gd name="T22" fmla="*/ 22 w 1689"/>
                <a:gd name="T23" fmla="*/ 1 h 870"/>
                <a:gd name="T24" fmla="*/ 23 w 1689"/>
                <a:gd name="T25" fmla="*/ 3 h 870"/>
                <a:gd name="T26" fmla="*/ 20 w 1689"/>
                <a:gd name="T27" fmla="*/ 5 h 870"/>
                <a:gd name="T28" fmla="*/ 18 w 1689"/>
                <a:gd name="T29" fmla="*/ 3 h 870"/>
                <a:gd name="T30" fmla="*/ 18 w 1689"/>
                <a:gd name="T31" fmla="*/ 5 h 870"/>
                <a:gd name="T32" fmla="*/ 16 w 1689"/>
                <a:gd name="T33" fmla="*/ 6 h 870"/>
                <a:gd name="T34" fmla="*/ 14 w 1689"/>
                <a:gd name="T35" fmla="*/ 5 h 870"/>
                <a:gd name="T36" fmla="*/ 14 w 1689"/>
                <a:gd name="T37" fmla="*/ 7 h 870"/>
                <a:gd name="T38" fmla="*/ 11 w 1689"/>
                <a:gd name="T39" fmla="*/ 8 h 870"/>
                <a:gd name="T40" fmla="*/ 0 w 1689"/>
                <a:gd name="T41" fmla="*/ 5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chemeClr val="tx1"/>
            </a:solidFill>
            <a:ln w="3175">
              <a:solidFill>
                <a:schemeClr val="tx1"/>
              </a:solidFill>
              <a:round/>
              <a:headEnd/>
              <a:tailEnd/>
            </a:ln>
          </p:spPr>
          <p:txBody>
            <a:bodyPr/>
            <a:lstStyle/>
            <a:p>
              <a:endParaRPr lang="en-ID"/>
            </a:p>
          </p:txBody>
        </p:sp>
        <p:sp>
          <p:nvSpPr>
            <p:cNvPr id="5131" name="Freeform 9">
              <a:extLst>
                <a:ext uri="{FF2B5EF4-FFF2-40B4-BE49-F238E27FC236}">
                  <a16:creationId xmlns:a16="http://schemas.microsoft.com/office/drawing/2014/main" id="{A612CF7C-C039-FF2F-EAB7-27795090D830}"/>
                </a:ext>
              </a:extLst>
            </p:cNvPr>
            <p:cNvSpPr>
              <a:spLocks noChangeAspect="1"/>
            </p:cNvSpPr>
            <p:nvPr/>
          </p:nvSpPr>
          <p:spPr bwMode="auto">
            <a:xfrm>
              <a:off x="2227" y="1456"/>
              <a:ext cx="1180" cy="384"/>
            </a:xfrm>
            <a:custGeom>
              <a:avLst/>
              <a:gdLst>
                <a:gd name="T0" fmla="*/ 0 w 1746"/>
                <a:gd name="T1" fmla="*/ 2 h 588"/>
                <a:gd name="T2" fmla="*/ 1 w 1746"/>
                <a:gd name="T3" fmla="*/ 2 h 588"/>
                <a:gd name="T4" fmla="*/ 1 w 1746"/>
                <a:gd name="T5" fmla="*/ 2 h 588"/>
                <a:gd name="T6" fmla="*/ 1 w 1746"/>
                <a:gd name="T7" fmla="*/ 1 h 588"/>
                <a:gd name="T8" fmla="*/ 1 w 1746"/>
                <a:gd name="T9" fmla="*/ 1 h 588"/>
                <a:gd name="T10" fmla="*/ 1 w 1746"/>
                <a:gd name="T11" fmla="*/ 1 h 588"/>
                <a:gd name="T12" fmla="*/ 1 w 1746"/>
                <a:gd name="T13" fmla="*/ 1 h 588"/>
                <a:gd name="T14" fmla="*/ 1 w 1746"/>
                <a:gd name="T15" fmla="*/ 1 h 588"/>
                <a:gd name="T16" fmla="*/ 11 w 1746"/>
                <a:gd name="T17" fmla="*/ 5 h 588"/>
                <a:gd name="T18" fmla="*/ 23 w 1746"/>
                <a:gd name="T19" fmla="*/ 0 h 588"/>
                <a:gd name="T20" fmla="*/ 23 w 1746"/>
                <a:gd name="T21" fmla="*/ 1 h 588"/>
                <a:gd name="T22" fmla="*/ 11 w 1746"/>
                <a:gd name="T23" fmla="*/ 5 h 588"/>
                <a:gd name="T24" fmla="*/ 11 w 1746"/>
                <a:gd name="T25" fmla="*/ 5 h 588"/>
                <a:gd name="T26" fmla="*/ 4 w 1746"/>
                <a:gd name="T27" fmla="*/ 3 h 588"/>
                <a:gd name="T28" fmla="*/ 3 w 1746"/>
                <a:gd name="T29" fmla="*/ 3 h 588"/>
                <a:gd name="T30" fmla="*/ 3 w 1746"/>
                <a:gd name="T31" fmla="*/ 3 h 588"/>
                <a:gd name="T32" fmla="*/ 3 w 1746"/>
                <a:gd name="T33" fmla="*/ 3 h 588"/>
                <a:gd name="T34" fmla="*/ 0 w 1746"/>
                <a:gd name="T35" fmla="*/ 2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chemeClr val="tx1"/>
            </a:solidFill>
            <a:ln w="3175">
              <a:solidFill>
                <a:srgbClr val="7F7F7F"/>
              </a:solidFill>
              <a:round/>
              <a:headEnd/>
              <a:tailEnd/>
            </a:ln>
          </p:spPr>
          <p:txBody>
            <a:bodyPr/>
            <a:lstStyle/>
            <a:p>
              <a:endParaRPr lang="en-ID"/>
            </a:p>
          </p:txBody>
        </p:sp>
        <p:sp>
          <p:nvSpPr>
            <p:cNvPr id="5132" name="Freeform 10">
              <a:extLst>
                <a:ext uri="{FF2B5EF4-FFF2-40B4-BE49-F238E27FC236}">
                  <a16:creationId xmlns:a16="http://schemas.microsoft.com/office/drawing/2014/main" id="{F41EB5E2-8497-E69C-47BE-A68FB8EF27D1}"/>
                </a:ext>
              </a:extLst>
            </p:cNvPr>
            <p:cNvSpPr>
              <a:spLocks noChangeAspect="1"/>
            </p:cNvSpPr>
            <p:nvPr/>
          </p:nvSpPr>
          <p:spPr bwMode="auto">
            <a:xfrm>
              <a:off x="2208" y="1534"/>
              <a:ext cx="1196" cy="394"/>
            </a:xfrm>
            <a:custGeom>
              <a:avLst/>
              <a:gdLst>
                <a:gd name="T0" fmla="*/ 0 w 1770"/>
                <a:gd name="T1" fmla="*/ 2 h 603"/>
                <a:gd name="T2" fmla="*/ 0 w 1770"/>
                <a:gd name="T3" fmla="*/ 2 h 603"/>
                <a:gd name="T4" fmla="*/ 0 w 1770"/>
                <a:gd name="T5" fmla="*/ 1 h 603"/>
                <a:gd name="T6" fmla="*/ 1 w 1770"/>
                <a:gd name="T7" fmla="*/ 1 h 603"/>
                <a:gd name="T8" fmla="*/ 1 w 1770"/>
                <a:gd name="T9" fmla="*/ 1 h 603"/>
                <a:gd name="T10" fmla="*/ 11 w 1770"/>
                <a:gd name="T11" fmla="*/ 5 h 603"/>
                <a:gd name="T12" fmla="*/ 24 w 1770"/>
                <a:gd name="T13" fmla="*/ 0 h 603"/>
                <a:gd name="T14" fmla="*/ 24 w 1770"/>
                <a:gd name="T15" fmla="*/ 1 h 603"/>
                <a:gd name="T16" fmla="*/ 11 w 1770"/>
                <a:gd name="T17" fmla="*/ 5 h 603"/>
                <a:gd name="T18" fmla="*/ 11 w 1770"/>
                <a:gd name="T19" fmla="*/ 5 h 603"/>
                <a:gd name="T20" fmla="*/ 3 w 1770"/>
                <a:gd name="T21" fmla="*/ 2 h 603"/>
                <a:gd name="T22" fmla="*/ 3 w 1770"/>
                <a:gd name="T23" fmla="*/ 3 h 603"/>
                <a:gd name="T24" fmla="*/ 1 w 1770"/>
                <a:gd name="T25" fmla="*/ 2 h 603"/>
                <a:gd name="T26" fmla="*/ 0 w 1770"/>
                <a:gd name="T27" fmla="*/ 2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chemeClr val="tx1"/>
            </a:solidFill>
            <a:ln w="3175">
              <a:solidFill>
                <a:srgbClr val="7F7F7F"/>
              </a:solidFill>
              <a:round/>
              <a:headEnd/>
              <a:tailEnd/>
            </a:ln>
          </p:spPr>
          <p:txBody>
            <a:bodyPr/>
            <a:lstStyle/>
            <a:p>
              <a:endParaRPr lang="en-ID"/>
            </a:p>
          </p:txBody>
        </p:sp>
        <p:sp>
          <p:nvSpPr>
            <p:cNvPr id="5133" name="Freeform 11">
              <a:extLst>
                <a:ext uri="{FF2B5EF4-FFF2-40B4-BE49-F238E27FC236}">
                  <a16:creationId xmlns:a16="http://schemas.microsoft.com/office/drawing/2014/main" id="{6542EAB2-40C8-89BD-DA01-D9231D0E4F37}"/>
                </a:ext>
              </a:extLst>
            </p:cNvPr>
            <p:cNvSpPr>
              <a:spLocks noChangeAspect="1"/>
            </p:cNvSpPr>
            <p:nvPr/>
          </p:nvSpPr>
          <p:spPr bwMode="auto">
            <a:xfrm>
              <a:off x="2207" y="1623"/>
              <a:ext cx="1200" cy="341"/>
            </a:xfrm>
            <a:custGeom>
              <a:avLst/>
              <a:gdLst>
                <a:gd name="T0" fmla="*/ 1 w 1776"/>
                <a:gd name="T1" fmla="*/ 1 h 522"/>
                <a:gd name="T2" fmla="*/ 0 w 1776"/>
                <a:gd name="T3" fmla="*/ 1 h 522"/>
                <a:gd name="T4" fmla="*/ 11 w 1776"/>
                <a:gd name="T5" fmla="*/ 5 h 522"/>
                <a:gd name="T6" fmla="*/ 24 w 1776"/>
                <a:gd name="T7" fmla="*/ 0 h 522"/>
                <a:gd name="T8" fmla="*/ 24 w 1776"/>
                <a:gd name="T9" fmla="*/ 1 h 522"/>
                <a:gd name="T10" fmla="*/ 11 w 1776"/>
                <a:gd name="T11" fmla="*/ 5 h 522"/>
                <a:gd name="T12" fmla="*/ 1 w 1776"/>
                <a:gd name="T13" fmla="*/ 1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chemeClr val="tx1"/>
            </a:solidFill>
            <a:ln w="3175">
              <a:solidFill>
                <a:srgbClr val="7F7F7F"/>
              </a:solidFill>
              <a:round/>
              <a:headEnd/>
              <a:tailEnd/>
            </a:ln>
          </p:spPr>
          <p:txBody>
            <a:bodyPr/>
            <a:lstStyle/>
            <a:p>
              <a:endParaRPr lang="en-ID"/>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Rectangle 15">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8" name="Content Placeholder 5">
            <a:extLst>
              <a:ext uri="{FF2B5EF4-FFF2-40B4-BE49-F238E27FC236}">
                <a16:creationId xmlns:a16="http://schemas.microsoft.com/office/drawing/2014/main" id="{39DDB52E-E6F7-94DF-0B5D-94DD84969D50}"/>
              </a:ext>
            </a:extLst>
          </p:cNvPr>
          <p:cNvGraphicFramePr>
            <a:graphicFrameLocks noGrp="1"/>
          </p:cNvGraphicFramePr>
          <p:nvPr>
            <p:ph idx="1"/>
            <p:extLst>
              <p:ext uri="{D42A27DB-BD31-4B8C-83A1-F6EECF244321}">
                <p14:modId xmlns:p14="http://schemas.microsoft.com/office/powerpoint/2010/main" val="379595541"/>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75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A569-1E80-6C24-CC58-591FF4363827}"/>
              </a:ext>
            </a:extLst>
          </p:cNvPr>
          <p:cNvSpPr>
            <a:spLocks noGrp="1"/>
          </p:cNvSpPr>
          <p:nvPr>
            <p:ph type="title"/>
          </p:nvPr>
        </p:nvSpPr>
        <p:spPr>
          <a:xfrm>
            <a:off x="1451579" y="804519"/>
            <a:ext cx="9603275" cy="1049235"/>
          </a:xfrm>
        </p:spPr>
        <p:txBody>
          <a:bodyPr>
            <a:normAutofit/>
          </a:bodyPr>
          <a:lstStyle/>
          <a:p>
            <a:r>
              <a:rPr lang="en-US" altLang="en-US" b="1" err="1">
                <a:highlight>
                  <a:srgbClr val="FF0000"/>
                </a:highlight>
              </a:rPr>
              <a:t>Perubahan</a:t>
            </a:r>
            <a:r>
              <a:rPr lang="en-US" altLang="en-US" b="1">
                <a:highlight>
                  <a:srgbClr val="FF0000"/>
                </a:highlight>
              </a:rPr>
              <a:t> Dramatis </a:t>
            </a:r>
            <a:r>
              <a:rPr lang="en-US" altLang="en-US" b="1" err="1">
                <a:highlight>
                  <a:srgbClr val="FF0000"/>
                </a:highlight>
              </a:rPr>
              <a:t>dalam</a:t>
            </a:r>
            <a:r>
              <a:rPr lang="en-US" altLang="en-US" b="1">
                <a:highlight>
                  <a:srgbClr val="FF0000"/>
                </a:highlight>
              </a:rPr>
              <a:t> </a:t>
            </a:r>
            <a:r>
              <a:rPr lang="en-US" altLang="en-US" b="1" err="1">
                <a:highlight>
                  <a:srgbClr val="FF0000"/>
                </a:highlight>
              </a:rPr>
              <a:t>Pemasaran</a:t>
            </a:r>
            <a:r>
              <a:rPr lang="en-US" altLang="en-US" b="1">
                <a:highlight>
                  <a:srgbClr val="FF0000"/>
                </a:highlight>
              </a:rPr>
              <a:t> </a:t>
            </a:r>
            <a:r>
              <a:rPr lang="en-US" altLang="en-US" err="1">
                <a:highlight>
                  <a:srgbClr val="FF0000"/>
                </a:highlight>
              </a:rPr>
              <a:t>Teknologi</a:t>
            </a:r>
            <a:endParaRPr lang="en-ID">
              <a:highlight>
                <a:srgbClr val="FF0000"/>
              </a:highlight>
            </a:endParaRPr>
          </a:p>
        </p:txBody>
      </p:sp>
      <p:sp>
        <p:nvSpPr>
          <p:cNvPr id="6" name="Content Placeholder 5">
            <a:extLst>
              <a:ext uri="{FF2B5EF4-FFF2-40B4-BE49-F238E27FC236}">
                <a16:creationId xmlns:a16="http://schemas.microsoft.com/office/drawing/2014/main" id="{B1247B9E-2615-EC44-E791-CA3EE1BADF85}"/>
              </a:ext>
            </a:extLst>
          </p:cNvPr>
          <p:cNvSpPr>
            <a:spLocks noGrp="1"/>
          </p:cNvSpPr>
          <p:nvPr>
            <p:ph idx="1"/>
          </p:nvPr>
        </p:nvSpPr>
        <p:spPr>
          <a:xfrm>
            <a:off x="1451579" y="2015732"/>
            <a:ext cx="9603275" cy="3450613"/>
          </a:xfrm>
        </p:spPr>
        <p:txBody>
          <a:bodyPr>
            <a:normAutofit/>
          </a:bodyPr>
          <a:lstStyle/>
          <a:p>
            <a:r>
              <a:rPr lang="en-US" altLang="en-US" err="1"/>
              <a:t>Perkembangan</a:t>
            </a:r>
            <a:r>
              <a:rPr lang="en-US" altLang="en-US"/>
              <a:t> </a:t>
            </a:r>
            <a:r>
              <a:rPr lang="en-US" altLang="en-US" err="1"/>
              <a:t>pesat</a:t>
            </a:r>
            <a:r>
              <a:rPr lang="en-US" altLang="en-US"/>
              <a:t> </a:t>
            </a:r>
            <a:r>
              <a:rPr lang="en-US" altLang="en-US" err="1"/>
              <a:t>teknologi</a:t>
            </a:r>
            <a:r>
              <a:rPr lang="en-US" altLang="en-US"/>
              <a:t> </a:t>
            </a:r>
            <a:r>
              <a:rPr lang="en-US" altLang="en-US" err="1"/>
              <a:t>komputer</a:t>
            </a:r>
            <a:r>
              <a:rPr lang="en-US" altLang="en-US"/>
              <a:t>, </a:t>
            </a:r>
            <a:r>
              <a:rPr lang="en-US" altLang="en-US" err="1"/>
              <a:t>telekomunikasi</a:t>
            </a:r>
            <a:r>
              <a:rPr lang="en-US" altLang="en-US"/>
              <a:t>, </a:t>
            </a:r>
            <a:r>
              <a:rPr lang="en-US" altLang="en-US" err="1"/>
              <a:t>informasi</a:t>
            </a:r>
            <a:r>
              <a:rPr lang="en-US" altLang="en-US"/>
              <a:t>, </a:t>
            </a:r>
            <a:r>
              <a:rPr lang="en-US" altLang="en-US" err="1"/>
              <a:t>transportasi</a:t>
            </a:r>
            <a:r>
              <a:rPr lang="en-US" altLang="en-US"/>
              <a:t>, dan </a:t>
            </a:r>
            <a:r>
              <a:rPr lang="en-US" altLang="en-US" err="1"/>
              <a:t>teknologi</a:t>
            </a:r>
            <a:r>
              <a:rPr lang="en-US" altLang="en-US"/>
              <a:t> lain </a:t>
            </a:r>
            <a:r>
              <a:rPr lang="en-US" altLang="en-US" err="1"/>
              <a:t>telah</a:t>
            </a:r>
            <a:r>
              <a:rPr lang="en-US" altLang="en-US"/>
              <a:t> </a:t>
            </a:r>
            <a:r>
              <a:rPr lang="en-US" altLang="en-US" err="1"/>
              <a:t>menciptakan</a:t>
            </a:r>
            <a:r>
              <a:rPr lang="en-US" altLang="en-US"/>
              <a:t> </a:t>
            </a:r>
            <a:r>
              <a:rPr lang="en-US" altLang="en-US" err="1"/>
              <a:t>cara</a:t>
            </a:r>
            <a:r>
              <a:rPr lang="en-US" altLang="en-US"/>
              <a:t> </a:t>
            </a:r>
            <a:r>
              <a:rPr lang="en-US" altLang="en-US" err="1"/>
              <a:t>baru</a:t>
            </a:r>
            <a:r>
              <a:rPr lang="en-US" altLang="en-US"/>
              <a:t> yang </a:t>
            </a:r>
            <a:r>
              <a:rPr lang="en-US" altLang="en-US" err="1"/>
              <a:t>menarik</a:t>
            </a:r>
            <a:r>
              <a:rPr lang="en-US" altLang="en-US"/>
              <a:t> </a:t>
            </a:r>
            <a:r>
              <a:rPr lang="en-US" altLang="en-US" err="1"/>
              <a:t>untuk</a:t>
            </a:r>
            <a:r>
              <a:rPr lang="en-US" altLang="en-US"/>
              <a:t> </a:t>
            </a:r>
            <a:r>
              <a:rPr lang="en-US" altLang="en-US" err="1"/>
              <a:t>mempelajari</a:t>
            </a:r>
            <a:r>
              <a:rPr lang="en-US" altLang="en-US"/>
              <a:t> dan </a:t>
            </a:r>
            <a:r>
              <a:rPr lang="en-US" altLang="en-US" err="1"/>
              <a:t>melacak</a:t>
            </a:r>
            <a:r>
              <a:rPr lang="en-US" altLang="en-US"/>
              <a:t> </a:t>
            </a:r>
            <a:r>
              <a:rPr lang="en-US" altLang="en-US" err="1"/>
              <a:t>pelanggan</a:t>
            </a:r>
            <a:r>
              <a:rPr lang="en-US" altLang="en-US"/>
              <a:t> dan </a:t>
            </a:r>
            <a:r>
              <a:rPr lang="en-US" altLang="en-US" err="1"/>
              <a:t>menciptakan</a:t>
            </a:r>
            <a:r>
              <a:rPr lang="en-US" altLang="en-US"/>
              <a:t> </a:t>
            </a:r>
            <a:r>
              <a:rPr lang="en-US" altLang="en-US" err="1"/>
              <a:t>produk</a:t>
            </a:r>
            <a:r>
              <a:rPr lang="en-US" altLang="en-US"/>
              <a:t> dan </a:t>
            </a:r>
            <a:r>
              <a:rPr lang="en-US" altLang="en-US" err="1"/>
              <a:t>jasa</a:t>
            </a:r>
            <a:r>
              <a:rPr lang="en-US" altLang="en-US"/>
              <a:t> yang </a:t>
            </a:r>
            <a:r>
              <a:rPr lang="en-US" altLang="en-US" err="1"/>
              <a:t>disesuaikan</a:t>
            </a:r>
            <a:r>
              <a:rPr lang="en-US" altLang="en-US"/>
              <a:t> </a:t>
            </a:r>
            <a:r>
              <a:rPr lang="en-US" altLang="en-US" err="1"/>
              <a:t>untuk</a:t>
            </a:r>
            <a:r>
              <a:rPr lang="en-US" altLang="en-US"/>
              <a:t> </a:t>
            </a:r>
            <a:r>
              <a:rPr lang="en-US" altLang="en-US" err="1"/>
              <a:t>memenuhi</a:t>
            </a:r>
            <a:r>
              <a:rPr lang="en-US" altLang="en-US"/>
              <a:t> </a:t>
            </a:r>
            <a:r>
              <a:rPr lang="en-US" altLang="en-US" err="1"/>
              <a:t>kebutuhan</a:t>
            </a:r>
            <a:r>
              <a:rPr lang="en-US" altLang="en-US"/>
              <a:t> </a:t>
            </a:r>
            <a:r>
              <a:rPr lang="en-US" altLang="en-US" err="1"/>
              <a:t>pelanggan</a:t>
            </a:r>
            <a:r>
              <a:rPr lang="en-US" altLang="en-US"/>
              <a:t> </a:t>
            </a:r>
            <a:r>
              <a:rPr lang="en-US" altLang="en-US" err="1"/>
              <a:t>perorangan</a:t>
            </a:r>
            <a:r>
              <a:rPr lang="en-US" altLang="en-US"/>
              <a:t> /</a:t>
            </a:r>
            <a:r>
              <a:rPr lang="en-US" altLang="en-US" err="1"/>
              <a:t>industri</a:t>
            </a:r>
            <a:endParaRPr lang="en-US" altLang="en-US"/>
          </a:p>
          <a:p>
            <a:endParaRPr lang="en-ID" dirty="0"/>
          </a:p>
        </p:txBody>
      </p:sp>
    </p:spTree>
    <p:extLst>
      <p:ext uri="{BB962C8B-B14F-4D97-AF65-F5344CB8AC3E}">
        <p14:creationId xmlns:p14="http://schemas.microsoft.com/office/powerpoint/2010/main" val="397926652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1B1EC3-DF41-378A-7D90-BD6FACB27BB4}"/>
              </a:ext>
            </a:extLst>
          </p:cNvPr>
          <p:cNvPicPr>
            <a:picLocks noGrp="1" noChangeAspect="1"/>
          </p:cNvPicPr>
          <p:nvPr>
            <p:ph idx="1"/>
          </p:nvPr>
        </p:nvPicPr>
        <p:blipFill>
          <a:blip r:embed="rId2"/>
          <a:stretch>
            <a:fillRect/>
          </a:stretch>
        </p:blipFill>
        <p:spPr>
          <a:xfrm>
            <a:off x="269823" y="2303852"/>
            <a:ext cx="10912839" cy="3392409"/>
          </a:xfrm>
          <a:prstGeom prst="rect">
            <a:avLst/>
          </a:prstGeom>
        </p:spPr>
      </p:pic>
      <p:sp>
        <p:nvSpPr>
          <p:cNvPr id="4" name="Rectangle 5">
            <a:extLst>
              <a:ext uri="{FF2B5EF4-FFF2-40B4-BE49-F238E27FC236}">
                <a16:creationId xmlns:a16="http://schemas.microsoft.com/office/drawing/2014/main" id="{59D919D5-C350-6AE7-2E49-42C4855EB940}"/>
              </a:ext>
            </a:extLst>
          </p:cNvPr>
          <p:cNvSpPr txBox="1">
            <a:spLocks noChangeArrowheads="1"/>
          </p:cNvSpPr>
          <p:nvPr/>
        </p:nvSpPr>
        <p:spPr bwMode="auto">
          <a:xfrm>
            <a:off x="457200" y="274637"/>
            <a:ext cx="82296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3200" b="1" i="0" u="none" strike="noStrike" kern="0" cap="none" spc="0" normalizeH="0" baseline="0" noProof="0">
                <a:ln>
                  <a:noFill/>
                </a:ln>
                <a:solidFill>
                  <a:srgbClr val="558C5F"/>
                </a:solidFill>
                <a:effectLst/>
                <a:uLnTx/>
                <a:uFillTx/>
                <a:latin typeface="Arial"/>
                <a:ea typeface="+mj-ea"/>
                <a:cs typeface="Arial"/>
              </a:rPr>
            </a:br>
            <a:r>
              <a:rPr kumimoji="0" lang="en-US" altLang="en-US" sz="3200" b="1" i="0" u="none" strike="noStrike" kern="0" cap="none" spc="0" normalizeH="0" baseline="0" noProof="0">
                <a:ln>
                  <a:noFill/>
                </a:ln>
                <a:solidFill>
                  <a:srgbClr val="558C5F"/>
                </a:solidFill>
                <a:effectLst/>
                <a:uLnTx/>
                <a:uFillTx/>
                <a:latin typeface="Arial"/>
                <a:ea typeface="+mj-ea"/>
                <a:cs typeface="Arial"/>
              </a:rPr>
              <a:t>Proses Pemasaran</a:t>
            </a:r>
            <a:br>
              <a:rPr kumimoji="0" lang="en-US" altLang="en-US" sz="3200" b="1" i="0" u="none" strike="noStrike" kern="0" cap="none" spc="0" normalizeH="0" baseline="0" noProof="0">
                <a:ln>
                  <a:noFill/>
                </a:ln>
                <a:solidFill>
                  <a:srgbClr val="558C5F"/>
                </a:solidFill>
                <a:effectLst/>
                <a:uLnTx/>
                <a:uFillTx/>
                <a:latin typeface="Arial"/>
                <a:ea typeface="+mj-ea"/>
                <a:cs typeface="Arial"/>
              </a:rPr>
            </a:br>
            <a:r>
              <a:rPr kumimoji="0" lang="en-US" altLang="en-US" sz="3200" b="0" i="0" u="none" strike="noStrike" kern="0" cap="none" spc="0" normalizeH="0" baseline="0" noProof="0">
                <a:ln>
                  <a:noFill/>
                </a:ln>
                <a:solidFill>
                  <a:srgbClr val="558C5F"/>
                </a:solidFill>
                <a:effectLst/>
                <a:uLnTx/>
                <a:uFillTx/>
                <a:latin typeface="Arial"/>
                <a:ea typeface="+mj-ea"/>
                <a:cs typeface="Arial"/>
              </a:rPr>
              <a:t>Model Sederhana</a:t>
            </a:r>
            <a:endParaRPr kumimoji="0" lang="en-US" altLang="en-US" sz="3200" b="0" i="0" u="none" strike="noStrike" kern="0" cap="none" spc="0" normalizeH="0" baseline="0" noProof="0" dirty="0">
              <a:ln>
                <a:noFill/>
              </a:ln>
              <a:solidFill>
                <a:srgbClr val="558C5F"/>
              </a:solidFill>
              <a:effectLst/>
              <a:uLnTx/>
              <a:uFillTx/>
              <a:latin typeface="Arial"/>
              <a:ea typeface="+mj-ea"/>
              <a:cs typeface="Arial"/>
            </a:endParaRPr>
          </a:p>
        </p:txBody>
      </p:sp>
    </p:spTree>
    <p:extLst>
      <p:ext uri="{BB962C8B-B14F-4D97-AF65-F5344CB8AC3E}">
        <p14:creationId xmlns:p14="http://schemas.microsoft.com/office/powerpoint/2010/main" val="186369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r>
              <a:rPr lang="en-US" dirty="0" err="1">
                <a:solidFill>
                  <a:srgbClr val="FFFFFF"/>
                </a:solidFill>
              </a:rPr>
              <a:t>Pertanyaan</a:t>
            </a:r>
            <a:r>
              <a:rPr lang="en-US" dirty="0">
                <a:solidFill>
                  <a:srgbClr val="FFFFFF"/>
                </a:solidFill>
              </a:rPr>
              <a:t> DASAR TENTANG PEMASARAN</a:t>
            </a:r>
          </a:p>
        </p:txBody>
      </p:sp>
      <p:sp>
        <p:nvSpPr>
          <p:cNvPr id="3" name="Content Placeholder 2"/>
          <p:cNvSpPr>
            <a:spLocks noGrp="1"/>
          </p:cNvSpPr>
          <p:nvPr>
            <p:ph idx="1"/>
          </p:nvPr>
        </p:nvSpPr>
        <p:spPr>
          <a:xfrm>
            <a:off x="4705594" y="1240077"/>
            <a:ext cx="6034827" cy="4916465"/>
          </a:xfrm>
        </p:spPr>
        <p:txBody>
          <a:bodyPr anchor="t">
            <a:normAutofit/>
          </a:bodyPr>
          <a:lstStyle/>
          <a:p>
            <a:pPr marL="457200" indent="-457200">
              <a:buAutoNum type="arabicPeriod"/>
            </a:pPr>
            <a:r>
              <a:rPr lang="en-US" dirty="0" err="1"/>
              <a:t>Mengapa</a:t>
            </a:r>
            <a:r>
              <a:rPr lang="en-US" dirty="0"/>
              <a:t> </a:t>
            </a:r>
            <a:r>
              <a:rPr lang="en-US" dirty="0" err="1"/>
              <a:t>pemasaran</a:t>
            </a:r>
            <a:r>
              <a:rPr lang="en-US" dirty="0"/>
              <a:t> </a:t>
            </a:r>
            <a:r>
              <a:rPr lang="en-US" dirty="0" err="1"/>
              <a:t>penting</a:t>
            </a:r>
            <a:r>
              <a:rPr lang="en-US" dirty="0"/>
              <a:t>?</a:t>
            </a:r>
          </a:p>
          <a:p>
            <a:pPr marL="457200" indent="-457200">
              <a:buAutoNum type="arabicPeriod"/>
            </a:pPr>
            <a:r>
              <a:rPr lang="en-US" dirty="0" err="1"/>
              <a:t>Apa</a:t>
            </a:r>
            <a:r>
              <a:rPr lang="en-US" dirty="0"/>
              <a:t> </a:t>
            </a:r>
            <a:r>
              <a:rPr lang="en-US" dirty="0" err="1"/>
              <a:t>ruang</a:t>
            </a:r>
            <a:r>
              <a:rPr lang="en-US" dirty="0"/>
              <a:t> </a:t>
            </a:r>
            <a:r>
              <a:rPr lang="en-US" dirty="0" err="1"/>
              <a:t>lingkup</a:t>
            </a:r>
            <a:r>
              <a:rPr lang="en-US" dirty="0"/>
              <a:t> </a:t>
            </a:r>
            <a:r>
              <a:rPr lang="en-US" dirty="0" err="1"/>
              <a:t>pemasaran</a:t>
            </a:r>
            <a:r>
              <a:rPr lang="en-US" dirty="0"/>
              <a:t>?</a:t>
            </a:r>
          </a:p>
          <a:p>
            <a:pPr marL="457200" indent="-457200">
              <a:buAutoNum type="arabicPeriod"/>
            </a:pPr>
            <a:r>
              <a:rPr lang="en-US" dirty="0" err="1"/>
              <a:t>Apa</a:t>
            </a:r>
            <a:r>
              <a:rPr lang="en-US" dirty="0"/>
              <a:t> </a:t>
            </a:r>
            <a:r>
              <a:rPr lang="en-US" dirty="0" err="1"/>
              <a:t>saja</a:t>
            </a:r>
            <a:r>
              <a:rPr lang="en-US" dirty="0"/>
              <a:t> </a:t>
            </a:r>
            <a:r>
              <a:rPr lang="en-US" dirty="0" err="1"/>
              <a:t>konsep</a:t>
            </a:r>
            <a:r>
              <a:rPr lang="en-US" dirty="0"/>
              <a:t> – </a:t>
            </a:r>
            <a:r>
              <a:rPr lang="en-US" dirty="0" err="1"/>
              <a:t>konsep</a:t>
            </a:r>
            <a:r>
              <a:rPr lang="en-US" dirty="0"/>
              <a:t> </a:t>
            </a:r>
            <a:r>
              <a:rPr lang="en-US" dirty="0" err="1"/>
              <a:t>dasar</a:t>
            </a:r>
            <a:r>
              <a:rPr lang="en-US" dirty="0"/>
              <a:t> </a:t>
            </a:r>
            <a:r>
              <a:rPr lang="en-US" dirty="0" err="1"/>
              <a:t>dalam</a:t>
            </a:r>
            <a:r>
              <a:rPr lang="en-US" dirty="0"/>
              <a:t> </a:t>
            </a:r>
            <a:r>
              <a:rPr lang="en-US" dirty="0" err="1"/>
              <a:t>pemasaran</a:t>
            </a:r>
            <a:r>
              <a:rPr lang="en-US" dirty="0"/>
              <a:t>?</a:t>
            </a:r>
          </a:p>
          <a:p>
            <a:pPr marL="457200" indent="-457200">
              <a:buAutoNum type="arabicPeriod"/>
            </a:pPr>
            <a:r>
              <a:rPr lang="en-US" dirty="0" err="1"/>
              <a:t>Bagaimana</a:t>
            </a:r>
            <a:r>
              <a:rPr lang="en-US" dirty="0"/>
              <a:t> </a:t>
            </a:r>
            <a:r>
              <a:rPr lang="en-US" dirty="0" err="1"/>
              <a:t>manajemen</a:t>
            </a:r>
            <a:r>
              <a:rPr lang="en-US" dirty="0"/>
              <a:t> </a:t>
            </a:r>
            <a:r>
              <a:rPr lang="en-US" dirty="0" err="1"/>
              <a:t>pemasaran</a:t>
            </a:r>
            <a:r>
              <a:rPr lang="en-US" dirty="0"/>
              <a:t> </a:t>
            </a:r>
            <a:r>
              <a:rPr lang="en-US" dirty="0" err="1"/>
              <a:t>berubah</a:t>
            </a:r>
            <a:r>
              <a:rPr lang="en-US" dirty="0"/>
              <a:t>?</a:t>
            </a:r>
          </a:p>
          <a:p>
            <a:pPr marL="457200" indent="-457200">
              <a:buAutoNum type="arabicPeriod"/>
            </a:pPr>
            <a:r>
              <a:rPr lang="en-US" dirty="0" err="1"/>
              <a:t>Apa</a:t>
            </a:r>
            <a:r>
              <a:rPr lang="en-US" dirty="0"/>
              <a:t> </a:t>
            </a:r>
            <a:r>
              <a:rPr lang="en-US" dirty="0" err="1"/>
              <a:t>saja</a:t>
            </a:r>
            <a:r>
              <a:rPr lang="en-US" dirty="0"/>
              <a:t> </a:t>
            </a:r>
            <a:r>
              <a:rPr lang="en-US" dirty="0" err="1"/>
              <a:t>tugas</a:t>
            </a:r>
            <a:r>
              <a:rPr lang="en-US" dirty="0"/>
              <a:t> yang </a:t>
            </a:r>
            <a:r>
              <a:rPr lang="en-US" dirty="0" err="1"/>
              <a:t>diperlukan</a:t>
            </a:r>
            <a:r>
              <a:rPr lang="en-US" dirty="0"/>
              <a:t> </a:t>
            </a:r>
            <a:r>
              <a:rPr lang="en-US" dirty="0" err="1"/>
              <a:t>untuk</a:t>
            </a:r>
            <a:r>
              <a:rPr lang="en-US" dirty="0"/>
              <a:t> </a:t>
            </a:r>
            <a:r>
              <a:rPr lang="en-US" dirty="0" err="1"/>
              <a:t>manajemen</a:t>
            </a:r>
            <a:r>
              <a:rPr lang="en-US" dirty="0"/>
              <a:t> </a:t>
            </a:r>
            <a:r>
              <a:rPr lang="en-US" dirty="0" err="1"/>
              <a:t>pemasaran</a:t>
            </a:r>
            <a:r>
              <a:rPr lang="en-US" dirty="0"/>
              <a:t> yang </a:t>
            </a:r>
            <a:r>
              <a:rPr lang="en-US" dirty="0" err="1"/>
              <a:t>berhasil</a:t>
            </a:r>
            <a:r>
              <a:rPr lang="en-US" dirty="0"/>
              <a:t>?</a:t>
            </a:r>
          </a:p>
        </p:txBody>
      </p:sp>
    </p:spTree>
    <p:extLst>
      <p:ext uri="{BB962C8B-B14F-4D97-AF65-F5344CB8AC3E}">
        <p14:creationId xmlns:p14="http://schemas.microsoft.com/office/powerpoint/2010/main" val="247663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84421" y="2303047"/>
            <a:ext cx="3839252" cy="2674198"/>
          </a:xfrm>
        </p:spPr>
        <p:txBody>
          <a:bodyPr anchor="t">
            <a:normAutofit/>
          </a:bodyPr>
          <a:lstStyle/>
          <a:p>
            <a:r>
              <a:rPr lang="en-US" dirty="0"/>
              <a:t>1 .</a:t>
            </a:r>
            <a:r>
              <a:rPr lang="en-US" dirty="0" err="1"/>
              <a:t>Pentingnya</a:t>
            </a:r>
            <a:r>
              <a:rPr lang="en-US" dirty="0"/>
              <a:t> </a:t>
            </a:r>
            <a:r>
              <a:rPr lang="en-US" dirty="0" err="1"/>
              <a:t>pemasaran</a:t>
            </a:r>
            <a:endParaRPr lang="en-US" dirty="0"/>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9F4E199-EDFD-65E0-DD0D-10F04BF5F0B9}"/>
              </a:ext>
            </a:extLst>
          </p:cNvPr>
          <p:cNvGraphicFramePr>
            <a:graphicFrameLocks noGrp="1"/>
          </p:cNvGraphicFramePr>
          <p:nvPr>
            <p:ph idx="1"/>
            <p:extLst>
              <p:ext uri="{D42A27DB-BD31-4B8C-83A1-F6EECF244321}">
                <p14:modId xmlns:p14="http://schemas.microsoft.com/office/powerpoint/2010/main" val="4217330519"/>
              </p:ext>
            </p:extLst>
          </p:nvPr>
        </p:nvGraphicFramePr>
        <p:xfrm>
          <a:off x="4377129" y="269828"/>
          <a:ext cx="7540052" cy="5621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97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2. Ruang </a:t>
            </a:r>
            <a:r>
              <a:rPr lang="en-US" dirty="0" err="1"/>
              <a:t>lingkup</a:t>
            </a:r>
            <a:r>
              <a:rPr lang="en-US" dirty="0"/>
              <a:t> </a:t>
            </a:r>
            <a:r>
              <a:rPr lang="en-US" dirty="0" err="1"/>
              <a:t>pemasaran</a:t>
            </a: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BE99C20-9440-0779-C378-966BA157DBEA}"/>
              </a:ext>
            </a:extLst>
          </p:cNvPr>
          <p:cNvGraphicFramePr>
            <a:graphicFrameLocks noGrp="1"/>
          </p:cNvGraphicFramePr>
          <p:nvPr>
            <p:ph idx="1"/>
            <p:extLst>
              <p:ext uri="{D42A27DB-BD31-4B8C-83A1-F6EECF244321}">
                <p14:modId xmlns:p14="http://schemas.microsoft.com/office/powerpoint/2010/main" val="2764694285"/>
              </p:ext>
            </p:extLst>
          </p:nvPr>
        </p:nvGraphicFramePr>
        <p:xfrm>
          <a:off x="4107305" y="299806"/>
          <a:ext cx="7585023" cy="5501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91054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214</TotalTime>
  <Words>1600</Words>
  <Application>Microsoft Office PowerPoint</Application>
  <PresentationFormat>Widescreen</PresentationFormat>
  <Paragraphs>138</Paragraphs>
  <Slides>27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Aptos</vt:lpstr>
      <vt:lpstr>Aptos Display</vt:lpstr>
      <vt:lpstr>Arial</vt:lpstr>
      <vt:lpstr>Calibri</vt:lpstr>
      <vt:lpstr>Gill Sans MT</vt:lpstr>
      <vt:lpstr>Wingdings</vt:lpstr>
      <vt:lpstr>Gallery</vt:lpstr>
      <vt:lpstr>Office Theme</vt:lpstr>
      <vt:lpstr>Materi Manajemen Pemasaran</vt:lpstr>
      <vt:lpstr>         Pemasaran pada abad ke 21</vt:lpstr>
      <vt:lpstr> Tujuan Kemampuan yang Dipelajari   </vt:lpstr>
      <vt:lpstr>PowerPoint Presentation</vt:lpstr>
      <vt:lpstr>Perubahan Dramatis dalam Pemasaran Teknologi</vt:lpstr>
      <vt:lpstr>PowerPoint Presentation</vt:lpstr>
      <vt:lpstr>Pertanyaan DASAR TENTANG PEMASARAN</vt:lpstr>
      <vt:lpstr>1 .Pentingnya pemasaran</vt:lpstr>
      <vt:lpstr>2. Ruang lingkup pemasaran</vt:lpstr>
      <vt:lpstr>10 tipe entitas yang dipasarkan </vt:lpstr>
      <vt:lpstr>Pelaku dalam pemasaran</vt:lpstr>
      <vt:lpstr>Konsep inti pemasaran</vt:lpstr>
      <vt:lpstr>Kebutuhan, keinginan, dan permintaan</vt:lpstr>
      <vt:lpstr>Pasar sasaran, positioning, dan segmentasi</vt:lpstr>
      <vt:lpstr>Nilai dan kepuasan</vt:lpstr>
      <vt:lpstr>Saluran pemasaran</vt:lpstr>
      <vt:lpstr>Lingkungan pemasaran Lingkungan yang mem[engaruhi kinerja pemasaranperusahaan  Lingkungan ekternal/ makro dan limngkungan internal/ mikro</vt:lpstr>
      <vt:lpstr>Lingkungan pemasaran Lingkungan yang mem[engaruhi kinerja pemasaranperusahaan  Lingkungan ekternal/ makro dan limngkungan internal/ mikro</vt:lpstr>
      <vt:lpstr>Realitas pemasaran baru</vt:lpstr>
      <vt:lpstr>Tugas manajemen pemasaran</vt:lpstr>
      <vt:lpstr>Contoh kasus</vt:lpstr>
      <vt:lpstr>bukalapak</vt:lpstr>
      <vt:lpstr>tokopedia</vt:lpstr>
      <vt:lpstr>Lazada indonesia</vt:lpstr>
      <vt:lpstr>traveloka</vt:lpstr>
      <vt:lpstr>Diskusi</vt:lpstr>
      <vt:lpstr>TERIMA KASIH PERHATIANNYA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Pemasaran pada abad 21</dc:title>
  <dc:creator>Lenovo</dc:creator>
  <cp:lastModifiedBy>nanat</cp:lastModifiedBy>
  <cp:revision>20</cp:revision>
  <dcterms:created xsi:type="dcterms:W3CDTF">2016-10-07T11:36:49Z</dcterms:created>
  <dcterms:modified xsi:type="dcterms:W3CDTF">2025-09-24T09:22:33Z</dcterms:modified>
</cp:coreProperties>
</file>